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61" r:id="rId4"/>
    <p:sldId id="259" r:id="rId5"/>
    <p:sldId id="260" r:id="rId6"/>
    <p:sldId id="265" r:id="rId7"/>
    <p:sldId id="266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1" r:id="rId20"/>
    <p:sldId id="276" r:id="rId21"/>
    <p:sldId id="278" r:id="rId22"/>
    <p:sldId id="277" r:id="rId23"/>
    <p:sldId id="279" r:id="rId24"/>
    <p:sldId id="280" r:id="rId25"/>
    <p:sldId id="281" r:id="rId26"/>
    <p:sldId id="282" r:id="rId27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FFCD56-D85D-4348-B1F2-F0A87E7CAD1C}" v="53" dt="2019-08-26T20:36:20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 ĆUŽIĆ" userId="df63c021-0675-4d8c-a9d6-36d6c01b34a5" providerId="ADAL" clId="{2FFFCD56-D85D-4348-B1F2-F0A87E7CAD1C}"/>
    <pc:docChg chg="undo custSel mod addSld delSld modSld">
      <pc:chgData name="IVAN ĆUŽIĆ" userId="df63c021-0675-4d8c-a9d6-36d6c01b34a5" providerId="ADAL" clId="{2FFFCD56-D85D-4348-B1F2-F0A87E7CAD1C}" dt="2019-08-11T21:59:38.706" v="1774" actId="26606"/>
      <pc:docMkLst>
        <pc:docMk/>
      </pc:docMkLst>
      <pc:sldChg chg="del">
        <pc:chgData name="IVAN ĆUŽIĆ" userId="df63c021-0675-4d8c-a9d6-36d6c01b34a5" providerId="ADAL" clId="{2FFFCD56-D85D-4348-B1F2-F0A87E7CAD1C}" dt="2019-08-11T16:57:58.550" v="15" actId="2696"/>
        <pc:sldMkLst>
          <pc:docMk/>
          <pc:sldMk cId="1894146278" sldId="257"/>
        </pc:sldMkLst>
      </pc:sldChg>
      <pc:sldChg chg="addSp delSp modSp mod setBg setClrOvrMap modNotesTx">
        <pc:chgData name="IVAN ĆUŽIĆ" userId="df63c021-0675-4d8c-a9d6-36d6c01b34a5" providerId="ADAL" clId="{2FFFCD56-D85D-4348-B1F2-F0A87E7CAD1C}" dt="2019-08-11T17:18:17.415" v="608" actId="26606"/>
        <pc:sldMkLst>
          <pc:docMk/>
          <pc:sldMk cId="1607255219" sldId="258"/>
        </pc:sldMkLst>
        <pc:spChg chg="mod ord">
          <ac:chgData name="IVAN ĆUŽIĆ" userId="df63c021-0675-4d8c-a9d6-36d6c01b34a5" providerId="ADAL" clId="{2FFFCD56-D85D-4348-B1F2-F0A87E7CAD1C}" dt="2019-08-11T17:18:17.415" v="608" actId="26606"/>
          <ac:spMkLst>
            <pc:docMk/>
            <pc:sldMk cId="1607255219" sldId="258"/>
            <ac:spMk id="2" creationId="{F3F636A5-6EFD-4123-9739-7FE41F4C6BC1}"/>
          </ac:spMkLst>
        </pc:spChg>
        <pc:spChg chg="add del">
          <ac:chgData name="IVAN ĆUŽIĆ" userId="df63c021-0675-4d8c-a9d6-36d6c01b34a5" providerId="ADAL" clId="{2FFFCD56-D85D-4348-B1F2-F0A87E7CAD1C}" dt="2019-08-11T17:03:29.054" v="21" actId="26606"/>
          <ac:spMkLst>
            <pc:docMk/>
            <pc:sldMk cId="1607255219" sldId="258"/>
            <ac:spMk id="7" creationId="{66B332A4-D438-4773-A77F-5ED49A448D9D}"/>
          </ac:spMkLst>
        </pc:spChg>
        <pc:spChg chg="add del">
          <ac:chgData name="IVAN ĆUŽIĆ" userId="df63c021-0675-4d8c-a9d6-36d6c01b34a5" providerId="ADAL" clId="{2FFFCD56-D85D-4348-B1F2-F0A87E7CAD1C}" dt="2019-08-11T17:03:29.054" v="21" actId="26606"/>
          <ac:spMkLst>
            <pc:docMk/>
            <pc:sldMk cId="1607255219" sldId="258"/>
            <ac:spMk id="9" creationId="{DF9AD32D-FF05-44F4-BD4D-9CEE89B71EB9}"/>
          </ac:spMkLst>
        </pc:spChg>
        <pc:spChg chg="add del">
          <ac:chgData name="IVAN ĆUŽIĆ" userId="df63c021-0675-4d8c-a9d6-36d6c01b34a5" providerId="ADAL" clId="{2FFFCD56-D85D-4348-B1F2-F0A87E7CAD1C}" dt="2019-08-11T17:03:28.913" v="20" actId="26606"/>
          <ac:spMkLst>
            <pc:docMk/>
            <pc:sldMk cId="1607255219" sldId="258"/>
            <ac:spMk id="14" creationId="{71B2258F-86CA-4D4D-8270-BC05FCDEBFB3}"/>
          </ac:spMkLst>
        </pc:spChg>
        <pc:spChg chg="add del">
          <ac:chgData name="IVAN ĆUŽIĆ" userId="df63c021-0675-4d8c-a9d6-36d6c01b34a5" providerId="ADAL" clId="{2FFFCD56-D85D-4348-B1F2-F0A87E7CAD1C}" dt="2019-08-11T17:04:23.459" v="32" actId="26606"/>
          <ac:spMkLst>
            <pc:docMk/>
            <pc:sldMk cId="1607255219" sldId="258"/>
            <ac:spMk id="17" creationId="{87CC2527-562A-4F69-B487-4371E5B243E7}"/>
          </ac:spMkLst>
        </pc:spChg>
        <pc:spChg chg="add del">
          <ac:chgData name="IVAN ĆUŽIĆ" userId="df63c021-0675-4d8c-a9d6-36d6c01b34a5" providerId="ADAL" clId="{2FFFCD56-D85D-4348-B1F2-F0A87E7CAD1C}" dt="2019-08-11T17:04:19.162" v="27" actId="26606"/>
          <ac:spMkLst>
            <pc:docMk/>
            <pc:sldMk cId="1607255219" sldId="258"/>
            <ac:spMk id="22" creationId="{0BC9EFE1-D8CB-4668-9980-DB108327A794}"/>
          </ac:spMkLst>
        </pc:spChg>
        <pc:spChg chg="add del">
          <ac:chgData name="IVAN ĆUŽIĆ" userId="df63c021-0675-4d8c-a9d6-36d6c01b34a5" providerId="ADAL" clId="{2FFFCD56-D85D-4348-B1F2-F0A87E7CAD1C}" dt="2019-08-11T17:04:19.162" v="27" actId="26606"/>
          <ac:spMkLst>
            <pc:docMk/>
            <pc:sldMk cId="1607255219" sldId="258"/>
            <ac:spMk id="26" creationId="{77DA6D33-2D62-458C-BF5D-DBF612FD557E}"/>
          </ac:spMkLst>
        </pc:spChg>
        <pc:spChg chg="add del">
          <ac:chgData name="IVAN ĆUŽIĆ" userId="df63c021-0675-4d8c-a9d6-36d6c01b34a5" providerId="ADAL" clId="{2FFFCD56-D85D-4348-B1F2-F0A87E7CAD1C}" dt="2019-08-11T17:04:22.146" v="29" actId="26606"/>
          <ac:spMkLst>
            <pc:docMk/>
            <pc:sldMk cId="1607255219" sldId="258"/>
            <ac:spMk id="28" creationId="{111363A0-DE10-4C5C-827C-9CE8FB38056F}"/>
          </ac:spMkLst>
        </pc:spChg>
        <pc:picChg chg="add mod ord">
          <ac:chgData name="IVAN ĆUŽIĆ" userId="df63c021-0675-4d8c-a9d6-36d6c01b34a5" providerId="ADAL" clId="{2FFFCD56-D85D-4348-B1F2-F0A87E7CAD1C}" dt="2019-08-11T17:18:17.415" v="608" actId="26606"/>
          <ac:picMkLst>
            <pc:docMk/>
            <pc:sldMk cId="1607255219" sldId="258"/>
            <ac:picMk id="4" creationId="{C530EC2A-B544-485A-9944-4F3E034ECAE4}"/>
          </ac:picMkLst>
        </pc:picChg>
        <pc:picChg chg="add del">
          <ac:chgData name="IVAN ĆUŽIĆ" userId="df63c021-0675-4d8c-a9d6-36d6c01b34a5" providerId="ADAL" clId="{2FFFCD56-D85D-4348-B1F2-F0A87E7CAD1C}" dt="2019-08-11T17:04:19.162" v="27" actId="26606"/>
          <ac:picMkLst>
            <pc:docMk/>
            <pc:sldMk cId="1607255219" sldId="258"/>
            <ac:picMk id="24" creationId="{7CBAE1BD-B8E4-4029-8AA2-C77E4FED9864}"/>
          </ac:picMkLst>
        </pc:picChg>
        <pc:cxnChg chg="add del">
          <ac:chgData name="IVAN ĆUŽIĆ" userId="df63c021-0675-4d8c-a9d6-36d6c01b34a5" providerId="ADAL" clId="{2FFFCD56-D85D-4348-B1F2-F0A87E7CAD1C}" dt="2019-08-11T17:04:23.459" v="32" actId="26606"/>
          <ac:cxnSpMkLst>
            <pc:docMk/>
            <pc:sldMk cId="1607255219" sldId="258"/>
            <ac:cxnSpMk id="16" creationId="{BCDAEC91-5BCE-4B55-9CC0-43EF94CB734B}"/>
          </ac:cxnSpMkLst>
        </pc:cxnChg>
        <pc:cxnChg chg="add del">
          <ac:chgData name="IVAN ĆUŽIĆ" userId="df63c021-0675-4d8c-a9d6-36d6c01b34a5" providerId="ADAL" clId="{2FFFCD56-D85D-4348-B1F2-F0A87E7CAD1C}" dt="2019-08-11T17:04:22.146" v="29" actId="26606"/>
          <ac:cxnSpMkLst>
            <pc:docMk/>
            <pc:sldMk cId="1607255219" sldId="258"/>
            <ac:cxnSpMk id="29" creationId="{35A1A9B2-DA9A-487B-8B22-CFE8E073CC80}"/>
          </ac:cxnSpMkLst>
        </pc:cxnChg>
      </pc:sldChg>
      <pc:sldChg chg="del">
        <pc:chgData name="IVAN ĆUŽIĆ" userId="df63c021-0675-4d8c-a9d6-36d6c01b34a5" providerId="ADAL" clId="{2FFFCD56-D85D-4348-B1F2-F0A87E7CAD1C}" dt="2019-08-11T16:57:47.331" v="11" actId="2696"/>
        <pc:sldMkLst>
          <pc:docMk/>
          <pc:sldMk cId="1069998747" sldId="259"/>
        </pc:sldMkLst>
      </pc:sldChg>
      <pc:sldChg chg="addSp delSp modSp add mod setBg">
        <pc:chgData name="IVAN ĆUŽIĆ" userId="df63c021-0675-4d8c-a9d6-36d6c01b34a5" providerId="ADAL" clId="{2FFFCD56-D85D-4348-B1F2-F0A87E7CAD1C}" dt="2019-08-11T20:47:49.582" v="612" actId="20577"/>
        <pc:sldMkLst>
          <pc:docMk/>
          <pc:sldMk cId="3426453467" sldId="259"/>
        </pc:sldMkLst>
        <pc:spChg chg="mod">
          <ac:chgData name="IVAN ĆUŽIĆ" userId="df63c021-0675-4d8c-a9d6-36d6c01b34a5" providerId="ADAL" clId="{2FFFCD56-D85D-4348-B1F2-F0A87E7CAD1C}" dt="2019-08-11T17:11:17.085" v="271" actId="1076"/>
          <ac:spMkLst>
            <pc:docMk/>
            <pc:sldMk cId="3426453467" sldId="259"/>
            <ac:spMk id="2" creationId="{C0923CF2-3D95-4E31-BD11-F6F7F0E9D62B}"/>
          </ac:spMkLst>
        </pc:spChg>
        <pc:spChg chg="del">
          <ac:chgData name="IVAN ĆUŽIĆ" userId="df63c021-0675-4d8c-a9d6-36d6c01b34a5" providerId="ADAL" clId="{2FFFCD56-D85D-4348-B1F2-F0A87E7CAD1C}" dt="2019-08-11T17:07:29.109" v="109"/>
          <ac:spMkLst>
            <pc:docMk/>
            <pc:sldMk cId="3426453467" sldId="259"/>
            <ac:spMk id="3" creationId="{E7B3EACE-6670-4D2C-824A-EBFAE7D349D0}"/>
          </ac:spMkLst>
        </pc:spChg>
        <pc:spChg chg="add mod">
          <ac:chgData name="IVAN ĆUŽIĆ" userId="df63c021-0675-4d8c-a9d6-36d6c01b34a5" providerId="ADAL" clId="{2FFFCD56-D85D-4348-B1F2-F0A87E7CAD1C}" dt="2019-08-11T20:47:49.582" v="612" actId="20577"/>
          <ac:spMkLst>
            <pc:docMk/>
            <pc:sldMk cId="3426453467" sldId="259"/>
            <ac:spMk id="10" creationId="{505E5479-2AC3-4DB3-9A69-E3C7C9B9D0F1}"/>
          </ac:spMkLst>
        </pc:spChg>
        <pc:spChg chg="add del">
          <ac:chgData name="IVAN ĆUŽIĆ" userId="df63c021-0675-4d8c-a9d6-36d6c01b34a5" providerId="ADAL" clId="{2FFFCD56-D85D-4348-B1F2-F0A87E7CAD1C}" dt="2019-08-11T17:09:30.026" v="184" actId="26606"/>
          <ac:spMkLst>
            <pc:docMk/>
            <pc:sldMk cId="3426453467" sldId="259"/>
            <ac:spMk id="13" creationId="{3CD9DF72-87A3-404E-A828-84CBF11A8303}"/>
          </ac:spMkLst>
        </pc:spChg>
        <pc:picChg chg="add del mod">
          <ac:chgData name="IVAN ĆUŽIĆ" userId="df63c021-0675-4d8c-a9d6-36d6c01b34a5" providerId="ADAL" clId="{2FFFCD56-D85D-4348-B1F2-F0A87E7CAD1C}" dt="2019-08-11T17:07:46.639" v="112" actId="26606"/>
          <ac:picMkLst>
            <pc:docMk/>
            <pc:sldMk cId="3426453467" sldId="259"/>
            <ac:picMk id="5" creationId="{21EE7AD9-19BF-4405-8EF8-36E770856A4A}"/>
          </ac:picMkLst>
        </pc:picChg>
        <pc:picChg chg="add mod ord">
          <ac:chgData name="IVAN ĆUŽIĆ" userId="df63c021-0675-4d8c-a9d6-36d6c01b34a5" providerId="ADAL" clId="{2FFFCD56-D85D-4348-B1F2-F0A87E7CAD1C}" dt="2019-08-11T17:09:30.026" v="184" actId="26606"/>
          <ac:picMkLst>
            <pc:docMk/>
            <pc:sldMk cId="3426453467" sldId="259"/>
            <ac:picMk id="8" creationId="{21EE7AD9-19BF-4405-8EF8-36E770856A4A}"/>
          </ac:picMkLst>
        </pc:picChg>
        <pc:cxnChg chg="add del">
          <ac:chgData name="IVAN ĆUŽIĆ" userId="df63c021-0675-4d8c-a9d6-36d6c01b34a5" providerId="ADAL" clId="{2FFFCD56-D85D-4348-B1F2-F0A87E7CAD1C}" dt="2019-08-11T17:09:30.026" v="184" actId="26606"/>
          <ac:cxnSpMkLst>
            <pc:docMk/>
            <pc:sldMk cId="3426453467" sldId="259"/>
            <ac:cxnSpMk id="15" creationId="{20E3A342-4D61-4E3F-AF90-1AB42AEB96CC}"/>
          </ac:cxnSpMkLst>
        </pc:cxnChg>
        <pc:cxnChg chg="add">
          <ac:chgData name="IVAN ĆUŽIĆ" userId="df63c021-0675-4d8c-a9d6-36d6c01b34a5" providerId="ADAL" clId="{2FFFCD56-D85D-4348-B1F2-F0A87E7CAD1C}" dt="2019-08-11T17:09:30.026" v="184" actId="26606"/>
          <ac:cxnSpMkLst>
            <pc:docMk/>
            <pc:sldMk cId="3426453467" sldId="259"/>
            <ac:cxnSpMk id="20" creationId="{E4A809D5-3600-46D4-A466-67F2349A54FB}"/>
          </ac:cxnSpMkLst>
        </pc:cxnChg>
      </pc:sldChg>
      <pc:sldChg chg="del">
        <pc:chgData name="IVAN ĆUŽIĆ" userId="df63c021-0675-4d8c-a9d6-36d6c01b34a5" providerId="ADAL" clId="{2FFFCD56-D85D-4348-B1F2-F0A87E7CAD1C}" dt="2019-08-11T16:57:50.815" v="12" actId="2696"/>
        <pc:sldMkLst>
          <pc:docMk/>
          <pc:sldMk cId="1839049092" sldId="260"/>
        </pc:sldMkLst>
      </pc:sldChg>
      <pc:sldChg chg="modSp add">
        <pc:chgData name="IVAN ĆUŽIĆ" userId="df63c021-0675-4d8c-a9d6-36d6c01b34a5" providerId="ADAL" clId="{2FFFCD56-D85D-4348-B1F2-F0A87E7CAD1C}" dt="2019-08-11T20:52:44.487" v="781" actId="20577"/>
        <pc:sldMkLst>
          <pc:docMk/>
          <pc:sldMk cId="3665891455" sldId="260"/>
        </pc:sldMkLst>
        <pc:spChg chg="mod">
          <ac:chgData name="IVAN ĆUŽIĆ" userId="df63c021-0675-4d8c-a9d6-36d6c01b34a5" providerId="ADAL" clId="{2FFFCD56-D85D-4348-B1F2-F0A87E7CAD1C}" dt="2019-08-11T20:49:21.900" v="622" actId="20577"/>
          <ac:spMkLst>
            <pc:docMk/>
            <pc:sldMk cId="3665891455" sldId="260"/>
            <ac:spMk id="2" creationId="{6614E872-81DB-4BD3-9F81-C8293A83CDCF}"/>
          </ac:spMkLst>
        </pc:spChg>
        <pc:spChg chg="mod">
          <ac:chgData name="IVAN ĆUŽIĆ" userId="df63c021-0675-4d8c-a9d6-36d6c01b34a5" providerId="ADAL" clId="{2FFFCD56-D85D-4348-B1F2-F0A87E7CAD1C}" dt="2019-08-11T20:52:44.487" v="781" actId="20577"/>
          <ac:spMkLst>
            <pc:docMk/>
            <pc:sldMk cId="3665891455" sldId="260"/>
            <ac:spMk id="3" creationId="{6C12D101-2C1E-43A2-B418-9025E86D8D20}"/>
          </ac:spMkLst>
        </pc:spChg>
      </pc:sldChg>
      <pc:sldChg chg="addSp delSp modSp add mod setBg">
        <pc:chgData name="IVAN ĆUŽIĆ" userId="df63c021-0675-4d8c-a9d6-36d6c01b34a5" providerId="ADAL" clId="{2FFFCD56-D85D-4348-B1F2-F0A87E7CAD1C}" dt="2019-08-11T17:18:44.336" v="611" actId="26606"/>
        <pc:sldMkLst>
          <pc:docMk/>
          <pc:sldMk cId="685813361" sldId="261"/>
        </pc:sldMkLst>
        <pc:spChg chg="mod">
          <ac:chgData name="IVAN ĆUŽIĆ" userId="df63c021-0675-4d8c-a9d6-36d6c01b34a5" providerId="ADAL" clId="{2FFFCD56-D85D-4348-B1F2-F0A87E7CAD1C}" dt="2019-08-11T17:18:44.336" v="611" actId="26606"/>
          <ac:spMkLst>
            <pc:docMk/>
            <pc:sldMk cId="685813361" sldId="261"/>
            <ac:spMk id="2" creationId="{6427F421-F1BE-4950-8EAF-C5CB6C7D44EB}"/>
          </ac:spMkLst>
        </pc:spChg>
        <pc:spChg chg="add del mod">
          <ac:chgData name="IVAN ĆUŽIĆ" userId="df63c021-0675-4d8c-a9d6-36d6c01b34a5" providerId="ADAL" clId="{2FFFCD56-D85D-4348-B1F2-F0A87E7CAD1C}" dt="2019-08-11T17:18:44.336" v="611" actId="26606"/>
          <ac:spMkLst>
            <pc:docMk/>
            <pc:sldMk cId="685813361" sldId="261"/>
            <ac:spMk id="3" creationId="{45B453CE-DA1F-4BB0-9DBE-CB3AD5C2B253}"/>
          </ac:spMkLst>
        </pc:spChg>
        <pc:spChg chg="add del">
          <ac:chgData name="IVAN ĆUŽIĆ" userId="df63c021-0675-4d8c-a9d6-36d6c01b34a5" providerId="ADAL" clId="{2FFFCD56-D85D-4348-B1F2-F0A87E7CAD1C}" dt="2019-08-11T17:18:44.336" v="611" actId="26606"/>
          <ac:spMkLst>
            <pc:docMk/>
            <pc:sldMk cId="685813361" sldId="261"/>
            <ac:spMk id="8" creationId="{8D70B121-56F4-4848-B38B-182089D909FA}"/>
          </ac:spMkLst>
        </pc:spChg>
        <pc:spChg chg="add del">
          <ac:chgData name="IVAN ĆUŽIĆ" userId="df63c021-0675-4d8c-a9d6-36d6c01b34a5" providerId="ADAL" clId="{2FFFCD56-D85D-4348-B1F2-F0A87E7CAD1C}" dt="2019-08-11T17:18:44.258" v="610" actId="26606"/>
          <ac:spMkLst>
            <pc:docMk/>
            <pc:sldMk cId="685813361" sldId="261"/>
            <ac:spMk id="17" creationId="{46C2E80F-49A6-4372-B103-219D417A55ED}"/>
          </ac:spMkLst>
        </pc:spChg>
        <pc:spChg chg="add">
          <ac:chgData name="IVAN ĆUŽIĆ" userId="df63c021-0675-4d8c-a9d6-36d6c01b34a5" providerId="ADAL" clId="{2FFFCD56-D85D-4348-B1F2-F0A87E7CAD1C}" dt="2019-08-11T17:18:44.336" v="611" actId="26606"/>
          <ac:spMkLst>
            <pc:docMk/>
            <pc:sldMk cId="685813361" sldId="261"/>
            <ac:spMk id="26" creationId="{42285737-90EE-47DC-AC80-8AE156B11969}"/>
          </ac:spMkLst>
        </pc:spChg>
        <pc:grpChg chg="add">
          <ac:chgData name="IVAN ĆUŽIĆ" userId="df63c021-0675-4d8c-a9d6-36d6c01b34a5" providerId="ADAL" clId="{2FFFCD56-D85D-4348-B1F2-F0A87E7CAD1C}" dt="2019-08-11T17:18:44.336" v="611" actId="26606"/>
          <ac:grpSpMkLst>
            <pc:docMk/>
            <pc:sldMk cId="685813361" sldId="261"/>
            <ac:grpSpMk id="19" creationId="{B57BDC17-F1B3-455F-BBF1-680AA1F25C06}"/>
          </ac:grpSpMkLst>
        </pc:grpChg>
        <pc:graphicFrameChg chg="add del">
          <ac:chgData name="IVAN ĆUŽIĆ" userId="df63c021-0675-4d8c-a9d6-36d6c01b34a5" providerId="ADAL" clId="{2FFFCD56-D85D-4348-B1F2-F0A87E7CAD1C}" dt="2019-08-11T17:18:44.258" v="610" actId="26606"/>
          <ac:graphicFrameMkLst>
            <pc:docMk/>
            <pc:sldMk cId="685813361" sldId="261"/>
            <ac:graphicFrameMk id="12" creationId="{739D12C8-F4CA-4CAA-A299-69080C6B11A2}"/>
          </ac:graphicFrameMkLst>
        </pc:graphicFrameChg>
        <pc:graphicFrameChg chg="add">
          <ac:chgData name="IVAN ĆUŽIĆ" userId="df63c021-0675-4d8c-a9d6-36d6c01b34a5" providerId="ADAL" clId="{2FFFCD56-D85D-4348-B1F2-F0A87E7CAD1C}" dt="2019-08-11T17:18:44.336" v="611" actId="26606"/>
          <ac:graphicFrameMkLst>
            <pc:docMk/>
            <pc:sldMk cId="685813361" sldId="261"/>
            <ac:graphicFrameMk id="27" creationId="{5771B0D5-8451-40E8-8448-F1A76B1213A1}"/>
          </ac:graphicFrameMkLst>
        </pc:graphicFrameChg>
        <pc:cxnChg chg="add del">
          <ac:chgData name="IVAN ĆUŽIĆ" userId="df63c021-0675-4d8c-a9d6-36d6c01b34a5" providerId="ADAL" clId="{2FFFCD56-D85D-4348-B1F2-F0A87E7CAD1C}" dt="2019-08-11T17:18:44.336" v="611" actId="26606"/>
          <ac:cxnSpMkLst>
            <pc:docMk/>
            <pc:sldMk cId="685813361" sldId="261"/>
            <ac:cxnSpMk id="10" creationId="{2D72A2C9-F3CA-4216-8BAD-FA4C970C3C4E}"/>
          </ac:cxnSpMkLst>
        </pc:cxnChg>
      </pc:sldChg>
      <pc:sldChg chg="del">
        <pc:chgData name="IVAN ĆUŽIĆ" userId="df63c021-0675-4d8c-a9d6-36d6c01b34a5" providerId="ADAL" clId="{2FFFCD56-D85D-4348-B1F2-F0A87E7CAD1C}" dt="2019-08-11T16:57:55.831" v="14" actId="2696"/>
        <pc:sldMkLst>
          <pc:docMk/>
          <pc:sldMk cId="2167778024" sldId="261"/>
        </pc:sldMkLst>
      </pc:sldChg>
      <pc:sldChg chg="del">
        <pc:chgData name="IVAN ĆUŽIĆ" userId="df63c021-0675-4d8c-a9d6-36d6c01b34a5" providerId="ADAL" clId="{2FFFCD56-D85D-4348-B1F2-F0A87E7CAD1C}" dt="2019-08-11T16:57:53.081" v="13" actId="2696"/>
        <pc:sldMkLst>
          <pc:docMk/>
          <pc:sldMk cId="2944461177" sldId="262"/>
        </pc:sldMkLst>
      </pc:sldChg>
      <pc:sldChg chg="modSp add">
        <pc:chgData name="IVAN ĆUŽIĆ" userId="df63c021-0675-4d8c-a9d6-36d6c01b34a5" providerId="ADAL" clId="{2FFFCD56-D85D-4348-B1F2-F0A87E7CAD1C}" dt="2019-08-11T20:56:25.526" v="992" actId="20577"/>
        <pc:sldMkLst>
          <pc:docMk/>
          <pc:sldMk cId="4191707224" sldId="262"/>
        </pc:sldMkLst>
        <pc:spChg chg="mod">
          <ac:chgData name="IVAN ĆUŽIĆ" userId="df63c021-0675-4d8c-a9d6-36d6c01b34a5" providerId="ADAL" clId="{2FFFCD56-D85D-4348-B1F2-F0A87E7CAD1C}" dt="2019-08-11T20:53:33.345" v="791" actId="20577"/>
          <ac:spMkLst>
            <pc:docMk/>
            <pc:sldMk cId="4191707224" sldId="262"/>
            <ac:spMk id="2" creationId="{4DB3E283-B954-4781-A488-C8F7722CCF5A}"/>
          </ac:spMkLst>
        </pc:spChg>
        <pc:spChg chg="mod">
          <ac:chgData name="IVAN ĆUŽIĆ" userId="df63c021-0675-4d8c-a9d6-36d6c01b34a5" providerId="ADAL" clId="{2FFFCD56-D85D-4348-B1F2-F0A87E7CAD1C}" dt="2019-08-11T20:56:25.526" v="992" actId="20577"/>
          <ac:spMkLst>
            <pc:docMk/>
            <pc:sldMk cId="4191707224" sldId="262"/>
            <ac:spMk id="3" creationId="{F5CAF93B-A30A-4C7D-83D9-883DA7580AF2}"/>
          </ac:spMkLst>
        </pc:spChg>
      </pc:sldChg>
      <pc:sldChg chg="addSp delSp modSp add mod setBg modNotesTx">
        <pc:chgData name="IVAN ĆUŽIĆ" userId="df63c021-0675-4d8c-a9d6-36d6c01b34a5" providerId="ADAL" clId="{2FFFCD56-D85D-4348-B1F2-F0A87E7CAD1C}" dt="2019-08-11T21:05:07.556" v="1046" actId="26606"/>
        <pc:sldMkLst>
          <pc:docMk/>
          <pc:sldMk cId="2659886415" sldId="263"/>
        </pc:sldMkLst>
        <pc:spChg chg="add del mod">
          <ac:chgData name="IVAN ĆUŽIĆ" userId="df63c021-0675-4d8c-a9d6-36d6c01b34a5" providerId="ADAL" clId="{2FFFCD56-D85D-4348-B1F2-F0A87E7CAD1C}" dt="2019-08-11T21:02:14.499" v="1031" actId="26606"/>
          <ac:spMkLst>
            <pc:docMk/>
            <pc:sldMk cId="2659886415" sldId="263"/>
            <ac:spMk id="2" creationId="{805A4407-6E98-4062-BE59-1F7F77C3788E}"/>
          </ac:spMkLst>
        </pc:spChg>
        <pc:spChg chg="del">
          <ac:chgData name="IVAN ĆUŽIĆ" userId="df63c021-0675-4d8c-a9d6-36d6c01b34a5" providerId="ADAL" clId="{2FFFCD56-D85D-4348-B1F2-F0A87E7CAD1C}" dt="2019-08-11T21:01:39.578" v="995"/>
          <ac:spMkLst>
            <pc:docMk/>
            <pc:sldMk cId="2659886415" sldId="263"/>
            <ac:spMk id="3" creationId="{B255580A-9CE8-4C2E-9EF3-BC6F7DDAAD6C}"/>
          </ac:spMkLst>
        </pc:spChg>
        <pc:spChg chg="add del">
          <ac:chgData name="IVAN ĆUŽIĆ" userId="df63c021-0675-4d8c-a9d6-36d6c01b34a5" providerId="ADAL" clId="{2FFFCD56-D85D-4348-B1F2-F0A87E7CAD1C}" dt="2019-08-11T21:02:06.155" v="1024" actId="26606"/>
          <ac:spMkLst>
            <pc:docMk/>
            <pc:sldMk cId="2659886415" sldId="263"/>
            <ac:spMk id="7" creationId="{805A4407-6E98-4062-BE59-1F7F77C3788E}"/>
          </ac:spMkLst>
        </pc:spChg>
        <pc:spChg chg="add del">
          <ac:chgData name="IVAN ĆUŽIĆ" userId="df63c021-0675-4d8c-a9d6-36d6c01b34a5" providerId="ADAL" clId="{2FFFCD56-D85D-4348-B1F2-F0A87E7CAD1C}" dt="2019-08-11T21:02:06.155" v="1024" actId="26606"/>
          <ac:spMkLst>
            <pc:docMk/>
            <pc:sldMk cId="2659886415" sldId="263"/>
            <ac:spMk id="10" creationId="{37C89E4B-3C9F-44B9-8B86-D9E3D112D8EC}"/>
          </ac:spMkLst>
        </pc:spChg>
        <pc:spChg chg="add del">
          <ac:chgData name="IVAN ĆUŽIĆ" userId="df63c021-0675-4d8c-a9d6-36d6c01b34a5" providerId="ADAL" clId="{2FFFCD56-D85D-4348-B1F2-F0A87E7CAD1C}" dt="2019-08-11T21:02:08.733" v="1026" actId="26606"/>
          <ac:spMkLst>
            <pc:docMk/>
            <pc:sldMk cId="2659886415" sldId="263"/>
            <ac:spMk id="13" creationId="{3CD9DF72-87A3-404E-A828-84CBF11A8303}"/>
          </ac:spMkLst>
        </pc:spChg>
        <pc:spChg chg="add del">
          <ac:chgData name="IVAN ĆUŽIĆ" userId="df63c021-0675-4d8c-a9d6-36d6c01b34a5" providerId="ADAL" clId="{2FFFCD56-D85D-4348-B1F2-F0A87E7CAD1C}" dt="2019-08-11T21:02:08.733" v="1026" actId="26606"/>
          <ac:spMkLst>
            <pc:docMk/>
            <pc:sldMk cId="2659886415" sldId="263"/>
            <ac:spMk id="16" creationId="{805A4407-6E98-4062-BE59-1F7F77C3788E}"/>
          </ac:spMkLst>
        </pc:spChg>
        <pc:spChg chg="add del">
          <ac:chgData name="IVAN ĆUŽIĆ" userId="df63c021-0675-4d8c-a9d6-36d6c01b34a5" providerId="ADAL" clId="{2FFFCD56-D85D-4348-B1F2-F0A87E7CAD1C}" dt="2019-08-11T21:02:08.733" v="1026" actId="26606"/>
          <ac:spMkLst>
            <pc:docMk/>
            <pc:sldMk cId="2659886415" sldId="263"/>
            <ac:spMk id="17" creationId="{9BD42F67-FF87-46FC-A394-A59833D39C66}"/>
          </ac:spMkLst>
        </pc:spChg>
        <pc:spChg chg="add del">
          <ac:chgData name="IVAN ĆUŽIĆ" userId="df63c021-0675-4d8c-a9d6-36d6c01b34a5" providerId="ADAL" clId="{2FFFCD56-D85D-4348-B1F2-F0A87E7CAD1C}" dt="2019-08-11T21:02:11.030" v="1028" actId="26606"/>
          <ac:spMkLst>
            <pc:docMk/>
            <pc:sldMk cId="2659886415" sldId="263"/>
            <ac:spMk id="21" creationId="{569C1A01-6FB5-43CE-ADCC-936728ACAC0D}"/>
          </ac:spMkLst>
        </pc:spChg>
        <pc:spChg chg="add del">
          <ac:chgData name="IVAN ĆUŽIĆ" userId="df63c021-0675-4d8c-a9d6-36d6c01b34a5" providerId="ADAL" clId="{2FFFCD56-D85D-4348-B1F2-F0A87E7CAD1C}" dt="2019-08-11T21:02:11.030" v="1028" actId="26606"/>
          <ac:spMkLst>
            <pc:docMk/>
            <pc:sldMk cId="2659886415" sldId="263"/>
            <ac:spMk id="22" creationId="{805A4407-6E98-4062-BE59-1F7F77C3788E}"/>
          </ac:spMkLst>
        </pc:spChg>
        <pc:spChg chg="add del">
          <ac:chgData name="IVAN ĆUŽIĆ" userId="df63c021-0675-4d8c-a9d6-36d6c01b34a5" providerId="ADAL" clId="{2FFFCD56-D85D-4348-B1F2-F0A87E7CAD1C}" dt="2019-08-11T21:02:11.030" v="1028" actId="26606"/>
          <ac:spMkLst>
            <pc:docMk/>
            <pc:sldMk cId="2659886415" sldId="263"/>
            <ac:spMk id="23" creationId="{4F7CAE18-8505-4C91-AA5E-CFC25486DAAD}"/>
          </ac:spMkLst>
        </pc:spChg>
        <pc:spChg chg="add del">
          <ac:chgData name="IVAN ĆUŽIĆ" userId="df63c021-0675-4d8c-a9d6-36d6c01b34a5" providerId="ADAL" clId="{2FFFCD56-D85D-4348-B1F2-F0A87E7CAD1C}" dt="2019-08-11T21:02:14.374" v="1030" actId="26606"/>
          <ac:spMkLst>
            <pc:docMk/>
            <pc:sldMk cId="2659886415" sldId="263"/>
            <ac:spMk id="26" creationId="{2B1D4F77-A17C-43D7-B7FA-545148E4E93D}"/>
          </ac:spMkLst>
        </pc:spChg>
        <pc:spChg chg="add del">
          <ac:chgData name="IVAN ĆUŽIĆ" userId="df63c021-0675-4d8c-a9d6-36d6c01b34a5" providerId="ADAL" clId="{2FFFCD56-D85D-4348-B1F2-F0A87E7CAD1C}" dt="2019-08-11T21:02:14.374" v="1030" actId="26606"/>
          <ac:spMkLst>
            <pc:docMk/>
            <pc:sldMk cId="2659886415" sldId="263"/>
            <ac:spMk id="27" creationId="{805A4407-6E98-4062-BE59-1F7F77C3788E}"/>
          </ac:spMkLst>
        </pc:spChg>
        <pc:spChg chg="add del">
          <ac:chgData name="IVAN ĆUŽIĆ" userId="df63c021-0675-4d8c-a9d6-36d6c01b34a5" providerId="ADAL" clId="{2FFFCD56-D85D-4348-B1F2-F0A87E7CAD1C}" dt="2019-08-11T21:02:14.374" v="1030" actId="26606"/>
          <ac:spMkLst>
            <pc:docMk/>
            <pc:sldMk cId="2659886415" sldId="263"/>
            <ac:spMk id="28" creationId="{920C58F7-9C55-472E-A4CB-5114B40CC656}"/>
          </ac:spMkLst>
        </pc:spChg>
        <pc:spChg chg="add del">
          <ac:chgData name="IVAN ĆUŽIĆ" userId="df63c021-0675-4d8c-a9d6-36d6c01b34a5" providerId="ADAL" clId="{2FFFCD56-D85D-4348-B1F2-F0A87E7CAD1C}" dt="2019-08-11T21:03:56.183" v="1042" actId="26606"/>
          <ac:spMkLst>
            <pc:docMk/>
            <pc:sldMk cId="2659886415" sldId="263"/>
            <ac:spMk id="31" creationId="{E862BE82-D00D-42C1-BF16-93AA37870C32}"/>
          </ac:spMkLst>
        </pc:spChg>
        <pc:spChg chg="add del">
          <ac:chgData name="IVAN ĆUŽIĆ" userId="df63c021-0675-4d8c-a9d6-36d6c01b34a5" providerId="ADAL" clId="{2FFFCD56-D85D-4348-B1F2-F0A87E7CAD1C}" dt="2019-08-11T21:03:56.183" v="1042" actId="26606"/>
          <ac:spMkLst>
            <pc:docMk/>
            <pc:sldMk cId="2659886415" sldId="263"/>
            <ac:spMk id="32" creationId="{F6D92C2D-1D3D-4974-918C-06579FB354A9}"/>
          </ac:spMkLst>
        </pc:spChg>
        <pc:spChg chg="add mod">
          <ac:chgData name="IVAN ĆUŽIĆ" userId="df63c021-0675-4d8c-a9d6-36d6c01b34a5" providerId="ADAL" clId="{2FFFCD56-D85D-4348-B1F2-F0A87E7CAD1C}" dt="2019-08-11T21:05:07.556" v="1046" actId="26606"/>
          <ac:spMkLst>
            <pc:docMk/>
            <pc:sldMk cId="2659886415" sldId="263"/>
            <ac:spMk id="33" creationId="{805A4407-6E98-4062-BE59-1F7F77C3788E}"/>
          </ac:spMkLst>
        </pc:spChg>
        <pc:spChg chg="add del">
          <ac:chgData name="IVAN ĆUŽIĆ" userId="df63c021-0675-4d8c-a9d6-36d6c01b34a5" providerId="ADAL" clId="{2FFFCD56-D85D-4348-B1F2-F0A87E7CAD1C}" dt="2019-08-11T21:03:56.183" v="1042" actId="26606"/>
          <ac:spMkLst>
            <pc:docMk/>
            <pc:sldMk cId="2659886415" sldId="263"/>
            <ac:spMk id="34" creationId="{343E37F4-DB23-48F2-97E7-8FD92E6FEA40}"/>
          </ac:spMkLst>
        </pc:spChg>
        <pc:spChg chg="add del">
          <ac:chgData name="IVAN ĆUŽIĆ" userId="df63c021-0675-4d8c-a9d6-36d6c01b34a5" providerId="ADAL" clId="{2FFFCD56-D85D-4348-B1F2-F0A87E7CAD1C}" dt="2019-08-11T21:03:44.136" v="1037" actId="26606"/>
          <ac:spMkLst>
            <pc:docMk/>
            <pc:sldMk cId="2659886415" sldId="263"/>
            <ac:spMk id="40" creationId="{D12DDE76-C203-4047-9998-63900085B5E8}"/>
          </ac:spMkLst>
        </pc:spChg>
        <pc:spChg chg="add del">
          <ac:chgData name="IVAN ĆUŽIĆ" userId="df63c021-0675-4d8c-a9d6-36d6c01b34a5" providerId="ADAL" clId="{2FFFCD56-D85D-4348-B1F2-F0A87E7CAD1C}" dt="2019-08-11T21:05:07.556" v="1046" actId="26606"/>
          <ac:spMkLst>
            <pc:docMk/>
            <pc:sldMk cId="2659886415" sldId="263"/>
            <ac:spMk id="41" creationId="{F6D92C2D-1D3D-4974-918C-06579FB354A9}"/>
          </ac:spMkLst>
        </pc:spChg>
        <pc:spChg chg="add del">
          <ac:chgData name="IVAN ĆUŽIĆ" userId="df63c021-0675-4d8c-a9d6-36d6c01b34a5" providerId="ADAL" clId="{2FFFCD56-D85D-4348-B1F2-F0A87E7CAD1C}" dt="2019-08-11T21:03:49.011" v="1039" actId="26606"/>
          <ac:spMkLst>
            <pc:docMk/>
            <pc:sldMk cId="2659886415" sldId="263"/>
            <ac:spMk id="42" creationId="{343E37F4-DB23-48F2-97E7-8FD92E6FEA40}"/>
          </ac:spMkLst>
        </pc:spChg>
        <pc:spChg chg="add del">
          <ac:chgData name="IVAN ĆUŽIĆ" userId="df63c021-0675-4d8c-a9d6-36d6c01b34a5" providerId="ADAL" clId="{2FFFCD56-D85D-4348-B1F2-F0A87E7CAD1C}" dt="2019-08-11T21:03:56.089" v="1041" actId="26606"/>
          <ac:spMkLst>
            <pc:docMk/>
            <pc:sldMk cId="2659886415" sldId="263"/>
            <ac:spMk id="45" creationId="{6753252F-4873-4F63-801D-CC719279A7D5}"/>
          </ac:spMkLst>
        </pc:spChg>
        <pc:spChg chg="add del">
          <ac:chgData name="IVAN ĆUŽIĆ" userId="df63c021-0675-4d8c-a9d6-36d6c01b34a5" providerId="ADAL" clId="{2FFFCD56-D85D-4348-B1F2-F0A87E7CAD1C}" dt="2019-08-11T21:03:56.089" v="1041" actId="26606"/>
          <ac:spMkLst>
            <pc:docMk/>
            <pc:sldMk cId="2659886415" sldId="263"/>
            <ac:spMk id="46" creationId="{047C8CCB-F95D-4249-92DD-651249D3535A}"/>
          </ac:spMkLst>
        </pc:spChg>
        <pc:spChg chg="add del">
          <ac:chgData name="IVAN ĆUŽIĆ" userId="df63c021-0675-4d8c-a9d6-36d6c01b34a5" providerId="ADAL" clId="{2FFFCD56-D85D-4348-B1F2-F0A87E7CAD1C}" dt="2019-08-11T21:05:07.556" v="1046" actId="26606"/>
          <ac:spMkLst>
            <pc:docMk/>
            <pc:sldMk cId="2659886415" sldId="263"/>
            <ac:spMk id="50" creationId="{E862BE82-D00D-42C1-BF16-93AA37870C32}"/>
          </ac:spMkLst>
        </pc:spChg>
        <pc:spChg chg="add del">
          <ac:chgData name="IVAN ĆUŽIĆ" userId="df63c021-0675-4d8c-a9d6-36d6c01b34a5" providerId="ADAL" clId="{2FFFCD56-D85D-4348-B1F2-F0A87E7CAD1C}" dt="2019-08-11T21:04:54.775" v="1043"/>
          <ac:spMkLst>
            <pc:docMk/>
            <pc:sldMk cId="2659886415" sldId="263"/>
            <ac:spMk id="51" creationId="{343E37F4-DB23-48F2-97E7-8FD92E6FEA40}"/>
          </ac:spMkLst>
        </pc:spChg>
        <pc:spChg chg="add">
          <ac:chgData name="IVAN ĆUŽIĆ" userId="df63c021-0675-4d8c-a9d6-36d6c01b34a5" providerId="ADAL" clId="{2FFFCD56-D85D-4348-B1F2-F0A87E7CAD1C}" dt="2019-08-11T21:05:07.556" v="1046" actId="26606"/>
          <ac:spMkLst>
            <pc:docMk/>
            <pc:sldMk cId="2659886415" sldId="263"/>
            <ac:spMk id="55" creationId="{B547373F-AF2E-4907-B442-9F902B387FD0}"/>
          </ac:spMkLst>
        </pc:spChg>
        <pc:picChg chg="add del mod">
          <ac:chgData name="IVAN ĆUŽIĆ" userId="df63c021-0675-4d8c-a9d6-36d6c01b34a5" providerId="ADAL" clId="{2FFFCD56-D85D-4348-B1F2-F0A87E7CAD1C}" dt="2019-08-11T21:02:14.499" v="1031" actId="26606"/>
          <ac:picMkLst>
            <pc:docMk/>
            <pc:sldMk cId="2659886415" sldId="263"/>
            <ac:picMk id="5" creationId="{457EDCC9-6715-45C7-9983-448A074AF9BE}"/>
          </ac:picMkLst>
        </pc:picChg>
        <pc:picChg chg="add del">
          <ac:chgData name="IVAN ĆUŽIĆ" userId="df63c021-0675-4d8c-a9d6-36d6c01b34a5" providerId="ADAL" clId="{2FFFCD56-D85D-4348-B1F2-F0A87E7CAD1C}" dt="2019-08-11T21:02:08.733" v="1026" actId="26606"/>
          <ac:picMkLst>
            <pc:docMk/>
            <pc:sldMk cId="2659886415" sldId="263"/>
            <ac:picMk id="8" creationId="{457EDCC9-6715-45C7-9983-448A074AF9BE}"/>
          </ac:picMkLst>
        </pc:picChg>
        <pc:picChg chg="add del">
          <ac:chgData name="IVAN ĆUŽIĆ" userId="df63c021-0675-4d8c-a9d6-36d6c01b34a5" providerId="ADAL" clId="{2FFFCD56-D85D-4348-B1F2-F0A87E7CAD1C}" dt="2019-08-11T21:02:11.030" v="1028" actId="26606"/>
          <ac:picMkLst>
            <pc:docMk/>
            <pc:sldMk cId="2659886415" sldId="263"/>
            <ac:picMk id="19" creationId="{457EDCC9-6715-45C7-9983-448A074AF9BE}"/>
          </ac:picMkLst>
        </pc:picChg>
        <pc:picChg chg="add del">
          <ac:chgData name="IVAN ĆUŽIĆ" userId="df63c021-0675-4d8c-a9d6-36d6c01b34a5" providerId="ADAL" clId="{2FFFCD56-D85D-4348-B1F2-F0A87E7CAD1C}" dt="2019-08-11T21:02:11.030" v="1028" actId="26606"/>
          <ac:picMkLst>
            <pc:docMk/>
            <pc:sldMk cId="2659886415" sldId="263"/>
            <ac:picMk id="20" creationId="{EE09A529-E47C-4634-BB98-0A9526C372B4}"/>
          </ac:picMkLst>
        </pc:picChg>
        <pc:picChg chg="add del">
          <ac:chgData name="IVAN ĆUŽIĆ" userId="df63c021-0675-4d8c-a9d6-36d6c01b34a5" providerId="ADAL" clId="{2FFFCD56-D85D-4348-B1F2-F0A87E7CAD1C}" dt="2019-08-11T21:02:14.374" v="1030" actId="26606"/>
          <ac:picMkLst>
            <pc:docMk/>
            <pc:sldMk cId="2659886415" sldId="263"/>
            <ac:picMk id="25" creationId="{457EDCC9-6715-45C7-9983-448A074AF9BE}"/>
          </ac:picMkLst>
        </pc:picChg>
        <pc:picChg chg="add del">
          <ac:chgData name="IVAN ĆUŽIĆ" userId="df63c021-0675-4d8c-a9d6-36d6c01b34a5" providerId="ADAL" clId="{2FFFCD56-D85D-4348-B1F2-F0A87E7CAD1C}" dt="2019-08-11T21:03:56.183" v="1042" actId="26606"/>
          <ac:picMkLst>
            <pc:docMk/>
            <pc:sldMk cId="2659886415" sldId="263"/>
            <ac:picMk id="30" creationId="{457EDCC9-6715-45C7-9983-448A074AF9BE}"/>
          </ac:picMkLst>
        </pc:picChg>
        <pc:picChg chg="add del">
          <ac:chgData name="IVAN ĆUŽIĆ" userId="df63c021-0675-4d8c-a9d6-36d6c01b34a5" providerId="ADAL" clId="{2FFFCD56-D85D-4348-B1F2-F0A87E7CAD1C}" dt="2019-08-11T21:03:44.136" v="1037" actId="26606"/>
          <ac:picMkLst>
            <pc:docMk/>
            <pc:sldMk cId="2659886415" sldId="263"/>
            <ac:picMk id="37" creationId="{457EDCC9-6715-45C7-9983-448A074AF9BE}"/>
          </ac:picMkLst>
        </pc:picChg>
        <pc:picChg chg="add del">
          <ac:chgData name="IVAN ĆUŽIĆ" userId="df63c021-0675-4d8c-a9d6-36d6c01b34a5" providerId="ADAL" clId="{2FFFCD56-D85D-4348-B1F2-F0A87E7CAD1C}" dt="2019-08-11T21:03:49.011" v="1039" actId="26606"/>
          <ac:picMkLst>
            <pc:docMk/>
            <pc:sldMk cId="2659886415" sldId="263"/>
            <ac:picMk id="43" creationId="{457EDCC9-6715-45C7-9983-448A074AF9BE}"/>
          </ac:picMkLst>
        </pc:picChg>
        <pc:picChg chg="add del">
          <ac:chgData name="IVAN ĆUŽIĆ" userId="df63c021-0675-4d8c-a9d6-36d6c01b34a5" providerId="ADAL" clId="{2FFFCD56-D85D-4348-B1F2-F0A87E7CAD1C}" dt="2019-08-11T21:03:56.089" v="1041" actId="26606"/>
          <ac:picMkLst>
            <pc:docMk/>
            <pc:sldMk cId="2659886415" sldId="263"/>
            <ac:picMk id="47" creationId="{457EDCC9-6715-45C7-9983-448A074AF9BE}"/>
          </ac:picMkLst>
        </pc:picChg>
        <pc:picChg chg="add mod">
          <ac:chgData name="IVAN ĆUŽIĆ" userId="df63c021-0675-4d8c-a9d6-36d6c01b34a5" providerId="ADAL" clId="{2FFFCD56-D85D-4348-B1F2-F0A87E7CAD1C}" dt="2019-08-11T21:05:07.556" v="1046" actId="26606"/>
          <ac:picMkLst>
            <pc:docMk/>
            <pc:sldMk cId="2659886415" sldId="263"/>
            <ac:picMk id="49" creationId="{457EDCC9-6715-45C7-9983-448A074AF9BE}"/>
          </ac:picMkLst>
        </pc:picChg>
        <pc:cxnChg chg="add del">
          <ac:chgData name="IVAN ĆUŽIĆ" userId="df63c021-0675-4d8c-a9d6-36d6c01b34a5" providerId="ADAL" clId="{2FFFCD56-D85D-4348-B1F2-F0A87E7CAD1C}" dt="2019-08-11T21:02:06.155" v="1024" actId="26606"/>
          <ac:cxnSpMkLst>
            <pc:docMk/>
            <pc:sldMk cId="2659886415" sldId="263"/>
            <ac:cxnSpMk id="12" creationId="{AA2EAA10-076F-46BD-8F0F-B9A2FB77A85C}"/>
          </ac:cxnSpMkLst>
        </pc:cxnChg>
        <pc:cxnChg chg="add del">
          <ac:chgData name="IVAN ĆUŽIĆ" userId="df63c021-0675-4d8c-a9d6-36d6c01b34a5" providerId="ADAL" clId="{2FFFCD56-D85D-4348-B1F2-F0A87E7CAD1C}" dt="2019-08-11T21:02:06.155" v="1024" actId="26606"/>
          <ac:cxnSpMkLst>
            <pc:docMk/>
            <pc:sldMk cId="2659886415" sldId="263"/>
            <ac:cxnSpMk id="14" creationId="{D891E407-403B-4764-86C9-33A56D3BCAA3}"/>
          </ac:cxnSpMkLst>
        </pc:cxnChg>
        <pc:cxnChg chg="add del">
          <ac:chgData name="IVAN ĆUŽIĆ" userId="df63c021-0675-4d8c-a9d6-36d6c01b34a5" providerId="ADAL" clId="{2FFFCD56-D85D-4348-B1F2-F0A87E7CAD1C}" dt="2019-08-11T21:02:08.733" v="1026" actId="26606"/>
          <ac:cxnSpMkLst>
            <pc:docMk/>
            <pc:sldMk cId="2659886415" sldId="263"/>
            <ac:cxnSpMk id="15" creationId="{20E3A342-4D61-4E3F-AF90-1AB42AEB96CC}"/>
          </ac:cxnSpMkLst>
        </pc:cxnChg>
        <pc:cxnChg chg="add del">
          <ac:chgData name="IVAN ĆUŽIĆ" userId="df63c021-0675-4d8c-a9d6-36d6c01b34a5" providerId="ADAL" clId="{2FFFCD56-D85D-4348-B1F2-F0A87E7CAD1C}" dt="2019-08-11T21:03:49.011" v="1039" actId="26606"/>
          <ac:cxnSpMkLst>
            <pc:docMk/>
            <pc:sldMk cId="2659886415" sldId="263"/>
            <ac:cxnSpMk id="39" creationId="{E4A809D5-3600-46D4-A466-67F2349A54FB}"/>
          </ac:cxnSpMkLst>
        </pc:cxnChg>
      </pc:sldChg>
      <pc:sldChg chg="addSp delSp modSp add mod setBg setClrOvrMap modNotesTx">
        <pc:chgData name="IVAN ĆUŽIĆ" userId="df63c021-0675-4d8c-a9d6-36d6c01b34a5" providerId="ADAL" clId="{2FFFCD56-D85D-4348-B1F2-F0A87E7CAD1C}" dt="2019-08-11T21:19:32.167" v="1313" actId="20577"/>
        <pc:sldMkLst>
          <pc:docMk/>
          <pc:sldMk cId="3525227439" sldId="264"/>
        </pc:sldMkLst>
        <pc:spChg chg="mod ord">
          <ac:chgData name="IVAN ĆUŽIĆ" userId="df63c021-0675-4d8c-a9d6-36d6c01b34a5" providerId="ADAL" clId="{2FFFCD56-D85D-4348-B1F2-F0A87E7CAD1C}" dt="2019-08-11T21:18:20.576" v="1294" actId="255"/>
          <ac:spMkLst>
            <pc:docMk/>
            <pc:sldMk cId="3525227439" sldId="264"/>
            <ac:spMk id="2" creationId="{CB954AF3-9B73-41CC-BF0C-EC9C4F3F7926}"/>
          </ac:spMkLst>
        </pc:spChg>
        <pc:spChg chg="del">
          <ac:chgData name="IVAN ĆUŽIĆ" userId="df63c021-0675-4d8c-a9d6-36d6c01b34a5" providerId="ADAL" clId="{2FFFCD56-D85D-4348-B1F2-F0A87E7CAD1C}" dt="2019-08-11T21:11:46.527" v="1176"/>
          <ac:spMkLst>
            <pc:docMk/>
            <pc:sldMk cId="3525227439" sldId="264"/>
            <ac:spMk id="3" creationId="{2F714E19-EB85-4BE7-9B23-15CDC03E8573}"/>
          </ac:spMkLst>
        </pc:spChg>
        <pc:spChg chg="add mod ord">
          <ac:chgData name="IVAN ĆUŽIĆ" userId="df63c021-0675-4d8c-a9d6-36d6c01b34a5" providerId="ADAL" clId="{2FFFCD56-D85D-4348-B1F2-F0A87E7CAD1C}" dt="2019-08-11T21:19:32.167" v="1313" actId="20577"/>
          <ac:spMkLst>
            <pc:docMk/>
            <pc:sldMk cId="3525227439" sldId="264"/>
            <ac:spMk id="10" creationId="{14AE1601-96D8-4329-BCEC-220EE1A272B5}"/>
          </ac:spMkLst>
        </pc:spChg>
        <pc:spChg chg="add del">
          <ac:chgData name="IVAN ĆUŽIĆ" userId="df63c021-0675-4d8c-a9d6-36d6c01b34a5" providerId="ADAL" clId="{2FFFCD56-D85D-4348-B1F2-F0A87E7CAD1C}" dt="2019-08-11T21:16:40.564" v="1286" actId="26606"/>
          <ac:spMkLst>
            <pc:docMk/>
            <pc:sldMk cId="3525227439" sldId="264"/>
            <ac:spMk id="12" creationId="{867D4867-5BA7-4462-B2F6-A23F4A622AA7}"/>
          </ac:spMkLst>
        </pc:spChg>
        <pc:spChg chg="add del">
          <ac:chgData name="IVAN ĆUŽIĆ" userId="df63c021-0675-4d8c-a9d6-36d6c01b34a5" providerId="ADAL" clId="{2FFFCD56-D85D-4348-B1F2-F0A87E7CAD1C}" dt="2019-08-11T21:14:58.176" v="1278" actId="26606"/>
          <ac:spMkLst>
            <pc:docMk/>
            <pc:sldMk cId="3525227439" sldId="264"/>
            <ac:spMk id="13" creationId="{E862BE82-D00D-42C1-BF16-93AA37870C32}"/>
          </ac:spMkLst>
        </pc:spChg>
        <pc:spChg chg="add del">
          <ac:chgData name="IVAN ĆUŽIĆ" userId="df63c021-0675-4d8c-a9d6-36d6c01b34a5" providerId="ADAL" clId="{2FFFCD56-D85D-4348-B1F2-F0A87E7CAD1C}" dt="2019-08-11T21:14:58.176" v="1278" actId="26606"/>
          <ac:spMkLst>
            <pc:docMk/>
            <pc:sldMk cId="3525227439" sldId="264"/>
            <ac:spMk id="15" creationId="{F6D92C2D-1D3D-4974-918C-06579FB354A9}"/>
          </ac:spMkLst>
        </pc:spChg>
        <pc:spChg chg="add del">
          <ac:chgData name="IVAN ĆUŽIĆ" userId="df63c021-0675-4d8c-a9d6-36d6c01b34a5" providerId="ADAL" clId="{2FFFCD56-D85D-4348-B1F2-F0A87E7CAD1C}" dt="2019-08-11T21:17:15.703" v="1288" actId="26606"/>
          <ac:spMkLst>
            <pc:docMk/>
            <pc:sldMk cId="3525227439" sldId="264"/>
            <ac:spMk id="19" creationId="{569C1A01-6FB5-43CE-ADCC-936728ACAC0D}"/>
          </ac:spMkLst>
        </pc:spChg>
        <pc:picChg chg="add del mod">
          <ac:chgData name="IVAN ĆUŽIĆ" userId="df63c021-0675-4d8c-a9d6-36d6c01b34a5" providerId="ADAL" clId="{2FFFCD56-D85D-4348-B1F2-F0A87E7CAD1C}" dt="2019-08-11T21:12:51.181" v="1185" actId="26606"/>
          <ac:picMkLst>
            <pc:docMk/>
            <pc:sldMk cId="3525227439" sldId="264"/>
            <ac:picMk id="5" creationId="{891D8464-06D8-4A6E-8E6D-E9F851101762}"/>
          </ac:picMkLst>
        </pc:picChg>
        <pc:picChg chg="add mod ord">
          <ac:chgData name="IVAN ĆUŽIĆ" userId="df63c021-0675-4d8c-a9d6-36d6c01b34a5" providerId="ADAL" clId="{2FFFCD56-D85D-4348-B1F2-F0A87E7CAD1C}" dt="2019-08-11T21:17:57.108" v="1291" actId="26606"/>
          <ac:picMkLst>
            <pc:docMk/>
            <pc:sldMk cId="3525227439" sldId="264"/>
            <ac:picMk id="8" creationId="{891D8464-06D8-4A6E-8E6D-E9F851101762}"/>
          </ac:picMkLst>
        </pc:picChg>
        <pc:picChg chg="add del">
          <ac:chgData name="IVAN ĆUŽIĆ" userId="df63c021-0675-4d8c-a9d6-36d6c01b34a5" providerId="ADAL" clId="{2FFFCD56-D85D-4348-B1F2-F0A87E7CAD1C}" dt="2019-08-11T21:17:15.703" v="1288" actId="26606"/>
          <ac:picMkLst>
            <pc:docMk/>
            <pc:sldMk cId="3525227439" sldId="264"/>
            <ac:picMk id="17" creationId="{EE09A529-E47C-4634-BB98-0A9526C372B4}"/>
          </ac:picMkLst>
        </pc:picChg>
      </pc:sldChg>
      <pc:sldChg chg="addSp delSp modSp add mod setBg modNotesTx">
        <pc:chgData name="IVAN ĆUŽIĆ" userId="df63c021-0675-4d8c-a9d6-36d6c01b34a5" providerId="ADAL" clId="{2FFFCD56-D85D-4348-B1F2-F0A87E7CAD1C}" dt="2019-08-11T21:09:30.844" v="1140" actId="20577"/>
        <pc:sldMkLst>
          <pc:docMk/>
          <pc:sldMk cId="1121715572" sldId="265"/>
        </pc:sldMkLst>
        <pc:spChg chg="mod ord">
          <ac:chgData name="IVAN ĆUŽIĆ" userId="df63c021-0675-4d8c-a9d6-36d6c01b34a5" providerId="ADAL" clId="{2FFFCD56-D85D-4348-B1F2-F0A87E7CAD1C}" dt="2019-08-11T21:08:55.126" v="1076" actId="26606"/>
          <ac:spMkLst>
            <pc:docMk/>
            <pc:sldMk cId="1121715572" sldId="265"/>
            <ac:spMk id="2" creationId="{B16C1093-799F-47D2-A7EA-2D0828FED538}"/>
          </ac:spMkLst>
        </pc:spChg>
        <pc:spChg chg="del">
          <ac:chgData name="IVAN ĆUŽIĆ" userId="df63c021-0675-4d8c-a9d6-36d6c01b34a5" providerId="ADAL" clId="{2FFFCD56-D85D-4348-B1F2-F0A87E7CAD1C}" dt="2019-08-11T21:08:20.237" v="1051"/>
          <ac:spMkLst>
            <pc:docMk/>
            <pc:sldMk cId="1121715572" sldId="265"/>
            <ac:spMk id="3" creationId="{439ADFBD-0971-4C46-9336-BC616596775F}"/>
          </ac:spMkLst>
        </pc:spChg>
        <pc:spChg chg="add">
          <ac:chgData name="IVAN ĆUŽIĆ" userId="df63c021-0675-4d8c-a9d6-36d6c01b34a5" providerId="ADAL" clId="{2FFFCD56-D85D-4348-B1F2-F0A87E7CAD1C}" dt="2019-08-11T21:08:55.126" v="1076" actId="26606"/>
          <ac:spMkLst>
            <pc:docMk/>
            <pc:sldMk cId="1121715572" sldId="265"/>
            <ac:spMk id="10" creationId="{B547373F-AF2E-4907-B442-9F902B387FD0}"/>
          </ac:spMkLst>
        </pc:spChg>
        <pc:picChg chg="add mod">
          <ac:chgData name="IVAN ĆUŽIĆ" userId="df63c021-0675-4d8c-a9d6-36d6c01b34a5" providerId="ADAL" clId="{2FFFCD56-D85D-4348-B1F2-F0A87E7CAD1C}" dt="2019-08-11T21:08:55.126" v="1076" actId="26606"/>
          <ac:picMkLst>
            <pc:docMk/>
            <pc:sldMk cId="1121715572" sldId="265"/>
            <ac:picMk id="5" creationId="{7CF325FF-0679-4B3D-B08C-4B4EC3A8E76F}"/>
          </ac:picMkLst>
        </pc:picChg>
      </pc:sldChg>
      <pc:sldChg chg="addSp delSp modSp add mod setBg">
        <pc:chgData name="IVAN ĆUŽIĆ" userId="df63c021-0675-4d8c-a9d6-36d6c01b34a5" providerId="ADAL" clId="{2FFFCD56-D85D-4348-B1F2-F0A87E7CAD1C}" dt="2019-08-11T21:10:40.185" v="1175" actId="26606"/>
        <pc:sldMkLst>
          <pc:docMk/>
          <pc:sldMk cId="1722284719" sldId="266"/>
        </pc:sldMkLst>
        <pc:spChg chg="mod">
          <ac:chgData name="IVAN ĆUŽIĆ" userId="df63c021-0675-4d8c-a9d6-36d6c01b34a5" providerId="ADAL" clId="{2FFFCD56-D85D-4348-B1F2-F0A87E7CAD1C}" dt="2019-08-11T21:10:40.185" v="1175" actId="26606"/>
          <ac:spMkLst>
            <pc:docMk/>
            <pc:sldMk cId="1722284719" sldId="266"/>
            <ac:spMk id="2" creationId="{5A2E327B-57D7-454E-B450-B53205349BD6}"/>
          </ac:spMkLst>
        </pc:spChg>
        <pc:spChg chg="del">
          <ac:chgData name="IVAN ĆUŽIĆ" userId="df63c021-0675-4d8c-a9d6-36d6c01b34a5" providerId="ADAL" clId="{2FFFCD56-D85D-4348-B1F2-F0A87E7CAD1C}" dt="2019-08-11T21:10:24.061" v="1143"/>
          <ac:spMkLst>
            <pc:docMk/>
            <pc:sldMk cId="1722284719" sldId="266"/>
            <ac:spMk id="3" creationId="{DD3E45B7-935F-4D84-9BEF-D71B1A5A918F}"/>
          </ac:spMkLst>
        </pc:spChg>
        <pc:spChg chg="add">
          <ac:chgData name="IVAN ĆUŽIĆ" userId="df63c021-0675-4d8c-a9d6-36d6c01b34a5" providerId="ADAL" clId="{2FFFCD56-D85D-4348-B1F2-F0A87E7CAD1C}" dt="2019-08-11T21:10:40.185" v="1175" actId="26606"/>
          <ac:spMkLst>
            <pc:docMk/>
            <pc:sldMk cId="1722284719" sldId="266"/>
            <ac:spMk id="10" creationId="{D4771268-CB57-404A-9271-370EB28F6090}"/>
          </ac:spMkLst>
        </pc:spChg>
        <pc:picChg chg="add mod">
          <ac:chgData name="IVAN ĆUŽIĆ" userId="df63c021-0675-4d8c-a9d6-36d6c01b34a5" providerId="ADAL" clId="{2FFFCD56-D85D-4348-B1F2-F0A87E7CAD1C}" dt="2019-08-11T21:10:40.185" v="1175" actId="26606"/>
          <ac:picMkLst>
            <pc:docMk/>
            <pc:sldMk cId="1722284719" sldId="266"/>
            <ac:picMk id="5" creationId="{6BCA80B0-010D-4B1E-BD43-32BDD21C6072}"/>
          </ac:picMkLst>
        </pc:picChg>
      </pc:sldChg>
      <pc:sldChg chg="addSp delSp modSp add mod setBg setClrOvrMap modNotesTx">
        <pc:chgData name="IVAN ĆUŽIĆ" userId="df63c021-0675-4d8c-a9d6-36d6c01b34a5" providerId="ADAL" clId="{2FFFCD56-D85D-4348-B1F2-F0A87E7CAD1C}" dt="2019-08-11T21:25:51.498" v="1556" actId="20577"/>
        <pc:sldMkLst>
          <pc:docMk/>
          <pc:sldMk cId="3294217973" sldId="267"/>
        </pc:sldMkLst>
        <pc:spChg chg="mod">
          <ac:chgData name="IVAN ĆUŽIĆ" userId="df63c021-0675-4d8c-a9d6-36d6c01b34a5" providerId="ADAL" clId="{2FFFCD56-D85D-4348-B1F2-F0A87E7CAD1C}" dt="2019-08-11T21:24:00.111" v="1436" actId="1076"/>
          <ac:spMkLst>
            <pc:docMk/>
            <pc:sldMk cId="3294217973" sldId="267"/>
            <ac:spMk id="2" creationId="{FA38587B-4A03-4038-B7B8-C83681CDA776}"/>
          </ac:spMkLst>
        </pc:spChg>
        <pc:spChg chg="del">
          <ac:chgData name="IVAN ĆUŽIĆ" userId="df63c021-0675-4d8c-a9d6-36d6c01b34a5" providerId="ADAL" clId="{2FFFCD56-D85D-4348-B1F2-F0A87E7CAD1C}" dt="2019-08-11T21:20:44.102" v="1334"/>
          <ac:spMkLst>
            <pc:docMk/>
            <pc:sldMk cId="3294217973" sldId="267"/>
            <ac:spMk id="3" creationId="{B9D21669-8FFB-46BF-9E9B-994E1E923C07}"/>
          </ac:spMkLst>
        </pc:spChg>
        <pc:spChg chg="add del">
          <ac:chgData name="IVAN ĆUŽIĆ" userId="df63c021-0675-4d8c-a9d6-36d6c01b34a5" providerId="ADAL" clId="{2FFFCD56-D85D-4348-B1F2-F0A87E7CAD1C}" dt="2019-08-11T21:23:36.128" v="1432" actId="26606"/>
          <ac:spMkLst>
            <pc:docMk/>
            <pc:sldMk cId="3294217973" sldId="267"/>
            <ac:spMk id="10" creationId="{1DB7C82F-AB7E-4F0C-B829-FA1B9C415180}"/>
          </ac:spMkLst>
        </pc:spChg>
        <pc:spChg chg="add mod">
          <ac:chgData name="IVAN ĆUŽIĆ" userId="df63c021-0675-4d8c-a9d6-36d6c01b34a5" providerId="ADAL" clId="{2FFFCD56-D85D-4348-B1F2-F0A87E7CAD1C}" dt="2019-08-11T21:24:48.781" v="1463" actId="1076"/>
          <ac:spMkLst>
            <pc:docMk/>
            <pc:sldMk cId="3294217973" sldId="267"/>
            <ac:spMk id="12" creationId="{6A9B865F-F0AD-4E92-93FD-A6773549BBD2}"/>
          </ac:spMkLst>
        </pc:spChg>
        <pc:spChg chg="add">
          <ac:chgData name="IVAN ĆUŽIĆ" userId="df63c021-0675-4d8c-a9d6-36d6c01b34a5" providerId="ADAL" clId="{2FFFCD56-D85D-4348-B1F2-F0A87E7CAD1C}" dt="2019-08-11T21:23:36.128" v="1432" actId="26606"/>
          <ac:spMkLst>
            <pc:docMk/>
            <pc:sldMk cId="3294217973" sldId="267"/>
            <ac:spMk id="17" creationId="{1DB7C82F-AB7E-4F0C-B829-FA1B9C415180}"/>
          </ac:spMkLst>
        </pc:spChg>
        <pc:picChg chg="add del mod">
          <ac:chgData name="IVAN ĆUŽIĆ" userId="df63c021-0675-4d8c-a9d6-36d6c01b34a5" providerId="ADAL" clId="{2FFFCD56-D85D-4348-B1F2-F0A87E7CAD1C}" dt="2019-08-11T21:22:26.771" v="1376" actId="26606"/>
          <ac:picMkLst>
            <pc:docMk/>
            <pc:sldMk cId="3294217973" sldId="267"/>
            <ac:picMk id="5" creationId="{D0F2DB46-6C86-4DAB-93D7-18C4D491582E}"/>
          </ac:picMkLst>
        </pc:picChg>
        <pc:picChg chg="add mod">
          <ac:chgData name="IVAN ĆUŽIĆ" userId="df63c021-0675-4d8c-a9d6-36d6c01b34a5" providerId="ADAL" clId="{2FFFCD56-D85D-4348-B1F2-F0A87E7CAD1C}" dt="2019-08-11T21:23:36.128" v="1432" actId="26606"/>
          <ac:picMkLst>
            <pc:docMk/>
            <pc:sldMk cId="3294217973" sldId="267"/>
            <ac:picMk id="8" creationId="{D0F2DB46-6C86-4DAB-93D7-18C4D491582E}"/>
          </ac:picMkLst>
        </pc:picChg>
      </pc:sldChg>
      <pc:sldChg chg="addSp delSp modSp add mod setBg modNotesTx">
        <pc:chgData name="IVAN ĆUŽIĆ" userId="df63c021-0675-4d8c-a9d6-36d6c01b34a5" providerId="ADAL" clId="{2FFFCD56-D85D-4348-B1F2-F0A87E7CAD1C}" dt="2019-08-11T21:33:06.499" v="1749" actId="20577"/>
        <pc:sldMkLst>
          <pc:docMk/>
          <pc:sldMk cId="3509191140" sldId="268"/>
        </pc:sldMkLst>
        <pc:spChg chg="del mod">
          <ac:chgData name="IVAN ĆUŽIĆ" userId="df63c021-0675-4d8c-a9d6-36d6c01b34a5" providerId="ADAL" clId="{2FFFCD56-D85D-4348-B1F2-F0A87E7CAD1C}" dt="2019-08-11T21:32:16.798" v="1742"/>
          <ac:spMkLst>
            <pc:docMk/>
            <pc:sldMk cId="3509191140" sldId="268"/>
            <ac:spMk id="2" creationId="{9119A44B-F7FD-45FC-8FBC-40152A148973}"/>
          </ac:spMkLst>
        </pc:spChg>
        <pc:spChg chg="del">
          <ac:chgData name="IVAN ĆUŽIĆ" userId="df63c021-0675-4d8c-a9d6-36d6c01b34a5" providerId="ADAL" clId="{2FFFCD56-D85D-4348-B1F2-F0A87E7CAD1C}" dt="2019-08-11T21:29:01.335" v="1559"/>
          <ac:spMkLst>
            <pc:docMk/>
            <pc:sldMk cId="3509191140" sldId="268"/>
            <ac:spMk id="3" creationId="{06BF38AD-B0FF-40C1-AA4E-0ABECF520C8A}"/>
          </ac:spMkLst>
        </pc:spChg>
        <pc:spChg chg="add mod">
          <ac:chgData name="IVAN ĆUŽIĆ" userId="df63c021-0675-4d8c-a9d6-36d6c01b34a5" providerId="ADAL" clId="{2FFFCD56-D85D-4348-B1F2-F0A87E7CAD1C}" dt="2019-08-11T21:33:06.499" v="1749" actId="20577"/>
          <ac:spMkLst>
            <pc:docMk/>
            <pc:sldMk cId="3509191140" sldId="268"/>
            <ac:spMk id="10" creationId="{0B395EC1-CC3F-4C51-A2E1-88DCFC8EC247}"/>
          </ac:spMkLst>
        </pc:spChg>
        <pc:spChg chg="add">
          <ac:chgData name="IVAN ĆUŽIĆ" userId="df63c021-0675-4d8c-a9d6-36d6c01b34a5" providerId="ADAL" clId="{2FFFCD56-D85D-4348-B1F2-F0A87E7CAD1C}" dt="2019-08-11T21:29:46.943" v="1607" actId="26606"/>
          <ac:spMkLst>
            <pc:docMk/>
            <pc:sldMk cId="3509191140" sldId="268"/>
            <ac:spMk id="15" creationId="{569C1A01-6FB5-43CE-ADCC-936728ACAC0D}"/>
          </ac:spMkLst>
        </pc:spChg>
        <pc:picChg chg="add del mod">
          <ac:chgData name="IVAN ĆUŽIĆ" userId="df63c021-0675-4d8c-a9d6-36d6c01b34a5" providerId="ADAL" clId="{2FFFCD56-D85D-4348-B1F2-F0A87E7CAD1C}" dt="2019-08-11T21:29:46.943" v="1607" actId="26606"/>
          <ac:picMkLst>
            <pc:docMk/>
            <pc:sldMk cId="3509191140" sldId="268"/>
            <ac:picMk id="5" creationId="{70905E7C-4CDF-4B90-B4AE-BF9D996BBD55}"/>
          </ac:picMkLst>
        </pc:picChg>
        <pc:picChg chg="add">
          <ac:chgData name="IVAN ĆUŽIĆ" userId="df63c021-0675-4d8c-a9d6-36d6c01b34a5" providerId="ADAL" clId="{2FFFCD56-D85D-4348-B1F2-F0A87E7CAD1C}" dt="2019-08-11T21:29:46.943" v="1607" actId="26606"/>
          <ac:picMkLst>
            <pc:docMk/>
            <pc:sldMk cId="3509191140" sldId="268"/>
            <ac:picMk id="8" creationId="{70905E7C-4CDF-4B90-B4AE-BF9D996BBD55}"/>
          </ac:picMkLst>
        </pc:picChg>
        <pc:picChg chg="add">
          <ac:chgData name="IVAN ĆUŽIĆ" userId="df63c021-0675-4d8c-a9d6-36d6c01b34a5" providerId="ADAL" clId="{2FFFCD56-D85D-4348-B1F2-F0A87E7CAD1C}" dt="2019-08-11T21:29:46.943" v="1607" actId="26606"/>
          <ac:picMkLst>
            <pc:docMk/>
            <pc:sldMk cId="3509191140" sldId="268"/>
            <ac:picMk id="13" creationId="{EE09A529-E47C-4634-BB98-0A9526C372B4}"/>
          </ac:picMkLst>
        </pc:picChg>
      </pc:sldChg>
      <pc:sldChg chg="addSp delSp modSp add mod setBg">
        <pc:chgData name="IVAN ĆUŽIĆ" userId="df63c021-0675-4d8c-a9d6-36d6c01b34a5" providerId="ADAL" clId="{2FFFCD56-D85D-4348-B1F2-F0A87E7CAD1C}" dt="2019-08-11T21:59:38.706" v="1774" actId="26606"/>
        <pc:sldMkLst>
          <pc:docMk/>
          <pc:sldMk cId="560034373" sldId="269"/>
        </pc:sldMkLst>
        <pc:spChg chg="mod">
          <ac:chgData name="IVAN ĆUŽIĆ" userId="df63c021-0675-4d8c-a9d6-36d6c01b34a5" providerId="ADAL" clId="{2FFFCD56-D85D-4348-B1F2-F0A87E7CAD1C}" dt="2019-08-11T21:59:38.706" v="1774" actId="26606"/>
          <ac:spMkLst>
            <pc:docMk/>
            <pc:sldMk cId="560034373" sldId="269"/>
            <ac:spMk id="2" creationId="{1FDFBB7F-F4B2-45D0-8DC8-7B0C402AC73D}"/>
          </ac:spMkLst>
        </pc:spChg>
        <pc:spChg chg="del">
          <ac:chgData name="IVAN ĆUŽIĆ" userId="df63c021-0675-4d8c-a9d6-36d6c01b34a5" providerId="ADAL" clId="{2FFFCD56-D85D-4348-B1F2-F0A87E7CAD1C}" dt="2019-08-11T21:58:29.557" v="1752"/>
          <ac:spMkLst>
            <pc:docMk/>
            <pc:sldMk cId="560034373" sldId="269"/>
            <ac:spMk id="3" creationId="{5C29BB63-F22B-43BE-ACC1-A8E092715D36}"/>
          </ac:spMkLst>
        </pc:spChg>
        <pc:spChg chg="add del">
          <ac:chgData name="IVAN ĆUŽIĆ" userId="df63c021-0675-4d8c-a9d6-36d6c01b34a5" providerId="ADAL" clId="{2FFFCD56-D85D-4348-B1F2-F0A87E7CAD1C}" dt="2019-08-11T21:59:38.659" v="1773" actId="26606"/>
          <ac:spMkLst>
            <pc:docMk/>
            <pc:sldMk cId="560034373" sldId="269"/>
            <ac:spMk id="10" creationId="{7A70A203-70D7-4B6B-81AE-7972D99E2525}"/>
          </ac:spMkLst>
        </pc:spChg>
        <pc:spChg chg="add">
          <ac:chgData name="IVAN ĆUŽIĆ" userId="df63c021-0675-4d8c-a9d6-36d6c01b34a5" providerId="ADAL" clId="{2FFFCD56-D85D-4348-B1F2-F0A87E7CAD1C}" dt="2019-08-11T21:59:38.706" v="1774" actId="26606"/>
          <ac:spMkLst>
            <pc:docMk/>
            <pc:sldMk cId="560034373" sldId="269"/>
            <ac:spMk id="12" creationId="{C66379A7-4B49-46F9-A713-5B9CCBD8D501}"/>
          </ac:spMkLst>
        </pc:spChg>
        <pc:picChg chg="add del mod">
          <ac:chgData name="IVAN ĆUŽIĆ" userId="df63c021-0675-4d8c-a9d6-36d6c01b34a5" providerId="ADAL" clId="{2FFFCD56-D85D-4348-B1F2-F0A87E7CAD1C}" dt="2019-08-11T21:59:38.706" v="1774" actId="26606"/>
          <ac:picMkLst>
            <pc:docMk/>
            <pc:sldMk cId="560034373" sldId="269"/>
            <ac:picMk id="5" creationId="{5C0F7C8B-5791-475E-9D64-521C3FC50E3C}"/>
          </ac:picMkLst>
        </pc:picChg>
        <pc:picChg chg="add del">
          <ac:chgData name="IVAN ĆUŽIĆ" userId="df63c021-0675-4d8c-a9d6-36d6c01b34a5" providerId="ADAL" clId="{2FFFCD56-D85D-4348-B1F2-F0A87E7CAD1C}" dt="2019-08-11T21:59:38.659" v="1773" actId="26606"/>
          <ac:picMkLst>
            <pc:docMk/>
            <pc:sldMk cId="560034373" sldId="269"/>
            <ac:picMk id="8" creationId="{5C0F7C8B-5791-475E-9D64-521C3FC50E3C}"/>
          </ac:picMkLst>
        </pc:picChg>
        <pc:picChg chg="add">
          <ac:chgData name="IVAN ĆUŽIĆ" userId="df63c021-0675-4d8c-a9d6-36d6c01b34a5" providerId="ADAL" clId="{2FFFCD56-D85D-4348-B1F2-F0A87E7CAD1C}" dt="2019-08-11T21:59:38.706" v="1774" actId="26606"/>
          <ac:picMkLst>
            <pc:docMk/>
            <pc:sldMk cId="560034373" sldId="269"/>
            <ac:picMk id="13" creationId="{5C0F7C8B-5791-475E-9D64-521C3FC50E3C}"/>
          </ac:picMkLst>
        </pc:picChg>
      </pc:sldChg>
    </pc:docChg>
  </pc:docChgLst>
  <pc:docChgLst>
    <pc:chgData name="ivan.cuzic1@skole.hr" userId="df63c021-0675-4d8c-a9d6-36d6c01b34a5" providerId="ADAL" clId="{2FFFCD56-D85D-4348-B1F2-F0A87E7CAD1C}"/>
    <pc:docChg chg="undo custSel mod addSld modSld">
      <pc:chgData name="ivan.cuzic1@skole.hr" userId="df63c021-0675-4d8c-a9d6-36d6c01b34a5" providerId="ADAL" clId="{2FFFCD56-D85D-4348-B1F2-F0A87E7CAD1C}" dt="2019-08-26T20:43:47.534" v="2846" actId="12"/>
      <pc:docMkLst>
        <pc:docMk/>
      </pc:docMkLst>
      <pc:sldChg chg="modSp">
        <pc:chgData name="ivan.cuzic1@skole.hr" userId="df63c021-0675-4d8c-a9d6-36d6c01b34a5" providerId="ADAL" clId="{2FFFCD56-D85D-4348-B1F2-F0A87E7CAD1C}" dt="2019-08-12T05:41:58.212" v="0" actId="20577"/>
        <pc:sldMkLst>
          <pc:docMk/>
          <pc:sldMk cId="3426453467" sldId="259"/>
        </pc:sldMkLst>
        <pc:spChg chg="mod">
          <ac:chgData name="ivan.cuzic1@skole.hr" userId="df63c021-0675-4d8c-a9d6-36d6c01b34a5" providerId="ADAL" clId="{2FFFCD56-D85D-4348-B1F2-F0A87E7CAD1C}" dt="2019-08-12T05:41:58.212" v="0" actId="20577"/>
          <ac:spMkLst>
            <pc:docMk/>
            <pc:sldMk cId="3426453467" sldId="259"/>
            <ac:spMk id="10" creationId="{505E5479-2AC3-4DB3-9A69-E3C7C9B9D0F1}"/>
          </ac:spMkLst>
        </pc:spChg>
      </pc:sldChg>
      <pc:sldChg chg="modSp">
        <pc:chgData name="ivan.cuzic1@skole.hr" userId="df63c021-0675-4d8c-a9d6-36d6c01b34a5" providerId="ADAL" clId="{2FFFCD56-D85D-4348-B1F2-F0A87E7CAD1C}" dt="2019-08-26T20:36:20.753" v="2766" actId="1076"/>
        <pc:sldMkLst>
          <pc:docMk/>
          <pc:sldMk cId="685813361" sldId="261"/>
        </pc:sldMkLst>
        <pc:graphicFrameChg chg="mod">
          <ac:chgData name="ivan.cuzic1@skole.hr" userId="df63c021-0675-4d8c-a9d6-36d6c01b34a5" providerId="ADAL" clId="{2FFFCD56-D85D-4348-B1F2-F0A87E7CAD1C}" dt="2019-08-26T20:36:20.753" v="2766" actId="1076"/>
          <ac:graphicFrameMkLst>
            <pc:docMk/>
            <pc:sldMk cId="685813361" sldId="261"/>
            <ac:graphicFrameMk id="27" creationId="{5771B0D5-8451-40E8-8448-F1A76B1213A1}"/>
          </ac:graphicFrameMkLst>
        </pc:graphicFrameChg>
      </pc:sldChg>
      <pc:sldChg chg="modSp">
        <pc:chgData name="ivan.cuzic1@skole.hr" userId="df63c021-0675-4d8c-a9d6-36d6c01b34a5" providerId="ADAL" clId="{2FFFCD56-D85D-4348-B1F2-F0A87E7CAD1C}" dt="2019-08-26T20:38:57.670" v="2775" actId="20577"/>
        <pc:sldMkLst>
          <pc:docMk/>
          <pc:sldMk cId="3294217973" sldId="267"/>
        </pc:sldMkLst>
        <pc:spChg chg="mod">
          <ac:chgData name="ivan.cuzic1@skole.hr" userId="df63c021-0675-4d8c-a9d6-36d6c01b34a5" providerId="ADAL" clId="{2FFFCD56-D85D-4348-B1F2-F0A87E7CAD1C}" dt="2019-08-26T20:38:57.670" v="2775" actId="20577"/>
          <ac:spMkLst>
            <pc:docMk/>
            <pc:sldMk cId="3294217973" sldId="267"/>
            <ac:spMk id="2" creationId="{FA38587B-4A03-4038-B7B8-C83681CDA776}"/>
          </ac:spMkLst>
        </pc:spChg>
        <pc:spChg chg="mod">
          <ac:chgData name="ivan.cuzic1@skole.hr" userId="df63c021-0675-4d8c-a9d6-36d6c01b34a5" providerId="ADAL" clId="{2FFFCD56-D85D-4348-B1F2-F0A87E7CAD1C}" dt="2019-08-26T20:38:49.389" v="2774" actId="20577"/>
          <ac:spMkLst>
            <pc:docMk/>
            <pc:sldMk cId="3294217973" sldId="267"/>
            <ac:spMk id="12" creationId="{6A9B865F-F0AD-4E92-93FD-A6773549BBD2}"/>
          </ac:spMkLst>
        </pc:spChg>
      </pc:sldChg>
      <pc:sldChg chg="modSp">
        <pc:chgData name="ivan.cuzic1@skole.hr" userId="df63c021-0675-4d8c-a9d6-36d6c01b34a5" providerId="ADAL" clId="{2FFFCD56-D85D-4348-B1F2-F0A87E7CAD1C}" dt="2019-08-26T20:41:26.321" v="2841" actId="20577"/>
        <pc:sldMkLst>
          <pc:docMk/>
          <pc:sldMk cId="3509191140" sldId="268"/>
        </pc:sldMkLst>
        <pc:spChg chg="mod">
          <ac:chgData name="ivan.cuzic1@skole.hr" userId="df63c021-0675-4d8c-a9d6-36d6c01b34a5" providerId="ADAL" clId="{2FFFCD56-D85D-4348-B1F2-F0A87E7CAD1C}" dt="2019-08-26T20:41:26.321" v="2841" actId="20577"/>
          <ac:spMkLst>
            <pc:docMk/>
            <pc:sldMk cId="3509191140" sldId="268"/>
            <ac:spMk id="10" creationId="{0B395EC1-CC3F-4C51-A2E1-88DCFC8EC247}"/>
          </ac:spMkLst>
        </pc:spChg>
      </pc:sldChg>
      <pc:sldChg chg="addSp delSp modSp">
        <pc:chgData name="ivan.cuzic1@skole.hr" userId="df63c021-0675-4d8c-a9d6-36d6c01b34a5" providerId="ADAL" clId="{2FFFCD56-D85D-4348-B1F2-F0A87E7CAD1C}" dt="2019-08-12T05:54:28.796" v="264" actId="255"/>
        <pc:sldMkLst>
          <pc:docMk/>
          <pc:sldMk cId="560034373" sldId="269"/>
        </pc:sldMkLst>
        <pc:spChg chg="mod">
          <ac:chgData name="ivan.cuzic1@skole.hr" userId="df63c021-0675-4d8c-a9d6-36d6c01b34a5" providerId="ADAL" clId="{2FFFCD56-D85D-4348-B1F2-F0A87E7CAD1C}" dt="2019-08-12T05:54:28.796" v="264" actId="255"/>
          <ac:spMkLst>
            <pc:docMk/>
            <pc:sldMk cId="560034373" sldId="269"/>
            <ac:spMk id="2" creationId="{1FDFBB7F-F4B2-45D0-8DC8-7B0C402AC73D}"/>
          </ac:spMkLst>
        </pc:spChg>
        <pc:spChg chg="mod">
          <ac:chgData name="ivan.cuzic1@skole.hr" userId="df63c021-0675-4d8c-a9d6-36d6c01b34a5" providerId="ADAL" clId="{2FFFCD56-D85D-4348-B1F2-F0A87E7CAD1C}" dt="2019-08-12T05:54:18.999" v="263" actId="1076"/>
          <ac:spMkLst>
            <pc:docMk/>
            <pc:sldMk cId="560034373" sldId="269"/>
            <ac:spMk id="12" creationId="{C66379A7-4B49-46F9-A713-5B9CCBD8D501}"/>
          </ac:spMkLst>
        </pc:spChg>
        <pc:spChg chg="add del">
          <ac:chgData name="ivan.cuzic1@skole.hr" userId="df63c021-0675-4d8c-a9d6-36d6c01b34a5" providerId="ADAL" clId="{2FFFCD56-D85D-4348-B1F2-F0A87E7CAD1C}" dt="2019-08-12T05:49:31.274" v="241" actId="26606"/>
          <ac:spMkLst>
            <pc:docMk/>
            <pc:sldMk cId="560034373" sldId="269"/>
            <ac:spMk id="15" creationId="{867D4867-5BA7-4462-B2F6-A23F4A622AA7}"/>
          </ac:spMkLst>
        </pc:spChg>
        <pc:spChg chg="add del">
          <ac:chgData name="ivan.cuzic1@skole.hr" userId="df63c021-0675-4d8c-a9d6-36d6c01b34a5" providerId="ADAL" clId="{2FFFCD56-D85D-4348-B1F2-F0A87E7CAD1C}" dt="2019-08-12T05:47:12.670" v="235" actId="26606"/>
          <ac:spMkLst>
            <pc:docMk/>
            <pc:sldMk cId="560034373" sldId="269"/>
            <ac:spMk id="18" creationId="{867D4867-5BA7-4462-B2F6-A23F4A622AA7}"/>
          </ac:spMkLst>
        </pc:spChg>
        <pc:spChg chg="add del">
          <ac:chgData name="ivan.cuzic1@skole.hr" userId="df63c021-0675-4d8c-a9d6-36d6c01b34a5" providerId="ADAL" clId="{2FFFCD56-D85D-4348-B1F2-F0A87E7CAD1C}" dt="2019-08-12T05:50:51.975" v="250" actId="26606"/>
          <ac:spMkLst>
            <pc:docMk/>
            <pc:sldMk cId="560034373" sldId="269"/>
            <ac:spMk id="20" creationId="{3CD9DF72-87A3-404E-A828-84CBF11A8303}"/>
          </ac:spMkLst>
        </pc:spChg>
        <pc:spChg chg="add del">
          <ac:chgData name="ivan.cuzic1@skole.hr" userId="df63c021-0675-4d8c-a9d6-36d6c01b34a5" providerId="ADAL" clId="{2FFFCD56-D85D-4348-B1F2-F0A87E7CAD1C}" dt="2019-08-12T05:50:51.928" v="249" actId="26606"/>
          <ac:spMkLst>
            <pc:docMk/>
            <pc:sldMk cId="560034373" sldId="269"/>
            <ac:spMk id="27" creationId="{867D4867-5BA7-4462-B2F6-A23F4A622AA7}"/>
          </ac:spMkLst>
        </pc:spChg>
        <pc:spChg chg="add del">
          <ac:chgData name="ivan.cuzic1@skole.hr" userId="df63c021-0675-4d8c-a9d6-36d6c01b34a5" providerId="ADAL" clId="{2FFFCD56-D85D-4348-B1F2-F0A87E7CAD1C}" dt="2019-08-12T05:51:17.755" v="253" actId="26606"/>
          <ac:spMkLst>
            <pc:docMk/>
            <pc:sldMk cId="560034373" sldId="269"/>
            <ac:spMk id="30" creationId="{3CD9DF72-87A3-404E-A828-84CBF11A8303}"/>
          </ac:spMkLst>
        </pc:spChg>
        <pc:spChg chg="add del">
          <ac:chgData name="ivan.cuzic1@skole.hr" userId="df63c021-0675-4d8c-a9d6-36d6c01b34a5" providerId="ADAL" clId="{2FFFCD56-D85D-4348-B1F2-F0A87E7CAD1C}" dt="2019-08-12T05:53:04.783" v="258" actId="26606"/>
          <ac:spMkLst>
            <pc:docMk/>
            <pc:sldMk cId="560034373" sldId="269"/>
            <ac:spMk id="35" creationId="{867D4867-5BA7-4462-B2F6-A23F4A622AA7}"/>
          </ac:spMkLst>
        </pc:spChg>
        <pc:spChg chg="add del">
          <ac:chgData name="ivan.cuzic1@skole.hr" userId="df63c021-0675-4d8c-a9d6-36d6c01b34a5" providerId="ADAL" clId="{2FFFCD56-D85D-4348-B1F2-F0A87E7CAD1C}" dt="2019-08-12T05:53:31.235" v="260" actId="26606"/>
          <ac:spMkLst>
            <pc:docMk/>
            <pc:sldMk cId="560034373" sldId="269"/>
            <ac:spMk id="40" creationId="{E862BE82-D00D-42C1-BF16-93AA37870C32}"/>
          </ac:spMkLst>
        </pc:spChg>
        <pc:spChg chg="add del">
          <ac:chgData name="ivan.cuzic1@skole.hr" userId="df63c021-0675-4d8c-a9d6-36d6c01b34a5" providerId="ADAL" clId="{2FFFCD56-D85D-4348-B1F2-F0A87E7CAD1C}" dt="2019-08-12T05:53:31.235" v="260" actId="26606"/>
          <ac:spMkLst>
            <pc:docMk/>
            <pc:sldMk cId="560034373" sldId="269"/>
            <ac:spMk id="42" creationId="{F6D92C2D-1D3D-4974-918C-06579FB354A9}"/>
          </ac:spMkLst>
        </pc:spChg>
        <pc:spChg chg="add">
          <ac:chgData name="ivan.cuzic1@skole.hr" userId="df63c021-0675-4d8c-a9d6-36d6c01b34a5" providerId="ADAL" clId="{2FFFCD56-D85D-4348-B1F2-F0A87E7CAD1C}" dt="2019-08-12T05:53:31.235" v="260" actId="26606"/>
          <ac:spMkLst>
            <pc:docMk/>
            <pc:sldMk cId="560034373" sldId="269"/>
            <ac:spMk id="47" creationId="{3CD9DF72-87A3-404E-A828-84CBF11A8303}"/>
          </ac:spMkLst>
        </pc:spChg>
        <pc:picChg chg="mod ord">
          <ac:chgData name="ivan.cuzic1@skole.hr" userId="df63c021-0675-4d8c-a9d6-36d6c01b34a5" providerId="ADAL" clId="{2FFFCD56-D85D-4348-B1F2-F0A87E7CAD1C}" dt="2019-08-12T05:53:31.235" v="260" actId="26606"/>
          <ac:picMkLst>
            <pc:docMk/>
            <pc:sldMk cId="560034373" sldId="269"/>
            <ac:picMk id="13" creationId="{5C0F7C8B-5791-475E-9D64-521C3FC50E3C}"/>
          </ac:picMkLst>
        </pc:picChg>
        <pc:cxnChg chg="add del">
          <ac:chgData name="ivan.cuzic1@skole.hr" userId="df63c021-0675-4d8c-a9d6-36d6c01b34a5" providerId="ADAL" clId="{2FFFCD56-D85D-4348-B1F2-F0A87E7CAD1C}" dt="2019-08-12T05:50:51.975" v="250" actId="26606"/>
          <ac:cxnSpMkLst>
            <pc:docMk/>
            <pc:sldMk cId="560034373" sldId="269"/>
            <ac:cxnSpMk id="22" creationId="{20E3A342-4D61-4E3F-AF90-1AB42AEB96CC}"/>
          </ac:cxnSpMkLst>
        </pc:cxnChg>
        <pc:cxnChg chg="add del">
          <ac:chgData name="ivan.cuzic1@skole.hr" userId="df63c021-0675-4d8c-a9d6-36d6c01b34a5" providerId="ADAL" clId="{2FFFCD56-D85D-4348-B1F2-F0A87E7CAD1C}" dt="2019-08-12T05:51:17.755" v="253" actId="26606"/>
          <ac:cxnSpMkLst>
            <pc:docMk/>
            <pc:sldMk cId="560034373" sldId="269"/>
            <ac:cxnSpMk id="29" creationId="{20E3A342-4D61-4E3F-AF90-1AB42AEB96CC}"/>
          </ac:cxnSpMkLst>
        </pc:cxnChg>
        <pc:cxnChg chg="add">
          <ac:chgData name="ivan.cuzic1@skole.hr" userId="df63c021-0675-4d8c-a9d6-36d6c01b34a5" providerId="ADAL" clId="{2FFFCD56-D85D-4348-B1F2-F0A87E7CAD1C}" dt="2019-08-12T05:53:31.235" v="260" actId="26606"/>
          <ac:cxnSpMkLst>
            <pc:docMk/>
            <pc:sldMk cId="560034373" sldId="269"/>
            <ac:cxnSpMk id="49" creationId="{20E3A342-4D61-4E3F-AF90-1AB42AEB96CC}"/>
          </ac:cxnSpMkLst>
        </pc:cxnChg>
      </pc:sldChg>
      <pc:sldChg chg="addSp delSp modSp add mod setBg modNotesTx">
        <pc:chgData name="ivan.cuzic1@skole.hr" userId="df63c021-0675-4d8c-a9d6-36d6c01b34a5" providerId="ADAL" clId="{2FFFCD56-D85D-4348-B1F2-F0A87E7CAD1C}" dt="2019-08-12T06:01:19.126" v="469" actId="255"/>
        <pc:sldMkLst>
          <pc:docMk/>
          <pc:sldMk cId="3697481126" sldId="270"/>
        </pc:sldMkLst>
        <pc:spChg chg="mod">
          <ac:chgData name="ivan.cuzic1@skole.hr" userId="df63c021-0675-4d8c-a9d6-36d6c01b34a5" providerId="ADAL" clId="{2FFFCD56-D85D-4348-B1F2-F0A87E7CAD1C}" dt="2019-08-12T06:01:19.126" v="469" actId="255"/>
          <ac:spMkLst>
            <pc:docMk/>
            <pc:sldMk cId="3697481126" sldId="270"/>
            <ac:spMk id="2" creationId="{3D69DB9F-8988-4ECB-8E2C-C3AA786D308B}"/>
          </ac:spMkLst>
        </pc:spChg>
        <pc:spChg chg="del">
          <ac:chgData name="ivan.cuzic1@skole.hr" userId="df63c021-0675-4d8c-a9d6-36d6c01b34a5" providerId="ADAL" clId="{2FFFCD56-D85D-4348-B1F2-F0A87E7CAD1C}" dt="2019-08-12T05:56:41.713" v="274"/>
          <ac:spMkLst>
            <pc:docMk/>
            <pc:sldMk cId="3697481126" sldId="270"/>
            <ac:spMk id="3" creationId="{2978E0DD-6C24-4CF2-A5C5-9197C6EFF27B}"/>
          </ac:spMkLst>
        </pc:spChg>
        <pc:spChg chg="add mod">
          <ac:chgData name="ivan.cuzic1@skole.hr" userId="df63c021-0675-4d8c-a9d6-36d6c01b34a5" providerId="ADAL" clId="{2FFFCD56-D85D-4348-B1F2-F0A87E7CAD1C}" dt="2019-08-12T06:01:03.173" v="467" actId="255"/>
          <ac:spMkLst>
            <pc:docMk/>
            <pc:sldMk cId="3697481126" sldId="270"/>
            <ac:spMk id="10" creationId="{DA4023FF-5286-47C0-88B7-FC4A7038C2CF}"/>
          </ac:spMkLst>
        </pc:spChg>
        <pc:spChg chg="add del">
          <ac:chgData name="ivan.cuzic1@skole.hr" userId="df63c021-0675-4d8c-a9d6-36d6c01b34a5" providerId="ADAL" clId="{2FFFCD56-D85D-4348-B1F2-F0A87E7CAD1C}" dt="2019-08-12T06:00:47.799" v="465" actId="26606"/>
          <ac:spMkLst>
            <pc:docMk/>
            <pc:sldMk cId="3697481126" sldId="270"/>
            <ac:spMk id="15" creationId="{569C1A01-6FB5-43CE-ADCC-936728ACAC0D}"/>
          </ac:spMkLst>
        </pc:spChg>
        <pc:picChg chg="add del mod">
          <ac:chgData name="ivan.cuzic1@skole.hr" userId="df63c021-0675-4d8c-a9d6-36d6c01b34a5" providerId="ADAL" clId="{2FFFCD56-D85D-4348-B1F2-F0A87E7CAD1C}" dt="2019-08-12T05:56:55.900" v="277" actId="26606"/>
          <ac:picMkLst>
            <pc:docMk/>
            <pc:sldMk cId="3697481126" sldId="270"/>
            <ac:picMk id="5" creationId="{FC3B4506-6AED-4051-B662-8FDB69DF8AF2}"/>
          </ac:picMkLst>
        </pc:picChg>
        <pc:picChg chg="add mod ord">
          <ac:chgData name="ivan.cuzic1@skole.hr" userId="df63c021-0675-4d8c-a9d6-36d6c01b34a5" providerId="ADAL" clId="{2FFFCD56-D85D-4348-B1F2-F0A87E7CAD1C}" dt="2019-08-12T06:00:47.799" v="465" actId="26606"/>
          <ac:picMkLst>
            <pc:docMk/>
            <pc:sldMk cId="3697481126" sldId="270"/>
            <ac:picMk id="8" creationId="{FC3B4506-6AED-4051-B662-8FDB69DF8AF2}"/>
          </ac:picMkLst>
        </pc:picChg>
        <pc:picChg chg="add del">
          <ac:chgData name="ivan.cuzic1@skole.hr" userId="df63c021-0675-4d8c-a9d6-36d6c01b34a5" providerId="ADAL" clId="{2FFFCD56-D85D-4348-B1F2-F0A87E7CAD1C}" dt="2019-08-12T06:00:47.799" v="465" actId="26606"/>
          <ac:picMkLst>
            <pc:docMk/>
            <pc:sldMk cId="3697481126" sldId="270"/>
            <ac:picMk id="13" creationId="{EE09A529-E47C-4634-BB98-0A9526C372B4}"/>
          </ac:picMkLst>
        </pc:picChg>
      </pc:sldChg>
      <pc:sldChg chg="addSp delSp modSp add mod setBg">
        <pc:chgData name="ivan.cuzic1@skole.hr" userId="df63c021-0675-4d8c-a9d6-36d6c01b34a5" providerId="ADAL" clId="{2FFFCD56-D85D-4348-B1F2-F0A87E7CAD1C}" dt="2019-08-12T06:06:50.349" v="716" actId="255"/>
        <pc:sldMkLst>
          <pc:docMk/>
          <pc:sldMk cId="3532917709" sldId="271"/>
        </pc:sldMkLst>
        <pc:spChg chg="mod">
          <ac:chgData name="ivan.cuzic1@skole.hr" userId="df63c021-0675-4d8c-a9d6-36d6c01b34a5" providerId="ADAL" clId="{2FFFCD56-D85D-4348-B1F2-F0A87E7CAD1C}" dt="2019-08-12T06:06:50.349" v="716" actId="255"/>
          <ac:spMkLst>
            <pc:docMk/>
            <pc:sldMk cId="3532917709" sldId="271"/>
            <ac:spMk id="2" creationId="{04E641E5-A09D-4C7C-B9AE-F6758BEA79E3}"/>
          </ac:spMkLst>
        </pc:spChg>
        <pc:spChg chg="del">
          <ac:chgData name="ivan.cuzic1@skole.hr" userId="df63c021-0675-4d8c-a9d6-36d6c01b34a5" providerId="ADAL" clId="{2FFFCD56-D85D-4348-B1F2-F0A87E7CAD1C}" dt="2019-08-12T06:03:04.122" v="486"/>
          <ac:spMkLst>
            <pc:docMk/>
            <pc:sldMk cId="3532917709" sldId="271"/>
            <ac:spMk id="3" creationId="{7F52F364-4737-40EA-9F51-8E5F2B114F4D}"/>
          </ac:spMkLst>
        </pc:spChg>
        <pc:spChg chg="add mod">
          <ac:chgData name="ivan.cuzic1@skole.hr" userId="df63c021-0675-4d8c-a9d6-36d6c01b34a5" providerId="ADAL" clId="{2FFFCD56-D85D-4348-B1F2-F0A87E7CAD1C}" dt="2019-08-12T06:06:37.740" v="715" actId="14100"/>
          <ac:spMkLst>
            <pc:docMk/>
            <pc:sldMk cId="3532917709" sldId="271"/>
            <ac:spMk id="10" creationId="{BA095DB3-3004-46E7-A614-04A5FF95DD28}"/>
          </ac:spMkLst>
        </pc:spChg>
        <pc:spChg chg="add">
          <ac:chgData name="ivan.cuzic1@skole.hr" userId="df63c021-0675-4d8c-a9d6-36d6c01b34a5" providerId="ADAL" clId="{2FFFCD56-D85D-4348-B1F2-F0A87E7CAD1C}" dt="2019-08-12T06:03:34.980" v="489" actId="26606"/>
          <ac:spMkLst>
            <pc:docMk/>
            <pc:sldMk cId="3532917709" sldId="271"/>
            <ac:spMk id="13" creationId="{3CD9DF72-87A3-404E-A828-84CBF11A8303}"/>
          </ac:spMkLst>
        </pc:spChg>
        <pc:picChg chg="add del mod">
          <ac:chgData name="ivan.cuzic1@skole.hr" userId="df63c021-0675-4d8c-a9d6-36d6c01b34a5" providerId="ADAL" clId="{2FFFCD56-D85D-4348-B1F2-F0A87E7CAD1C}" dt="2019-08-12T06:03:34.980" v="489" actId="26606"/>
          <ac:picMkLst>
            <pc:docMk/>
            <pc:sldMk cId="3532917709" sldId="271"/>
            <ac:picMk id="5" creationId="{C354F951-49F2-4E1B-BF52-081CFD21FEEA}"/>
          </ac:picMkLst>
        </pc:picChg>
        <pc:picChg chg="add">
          <ac:chgData name="ivan.cuzic1@skole.hr" userId="df63c021-0675-4d8c-a9d6-36d6c01b34a5" providerId="ADAL" clId="{2FFFCD56-D85D-4348-B1F2-F0A87E7CAD1C}" dt="2019-08-12T06:03:34.980" v="489" actId="26606"/>
          <ac:picMkLst>
            <pc:docMk/>
            <pc:sldMk cId="3532917709" sldId="271"/>
            <ac:picMk id="8" creationId="{C354F951-49F2-4E1B-BF52-081CFD21FEEA}"/>
          </ac:picMkLst>
        </pc:picChg>
        <pc:cxnChg chg="add">
          <ac:chgData name="ivan.cuzic1@skole.hr" userId="df63c021-0675-4d8c-a9d6-36d6c01b34a5" providerId="ADAL" clId="{2FFFCD56-D85D-4348-B1F2-F0A87E7CAD1C}" dt="2019-08-12T06:03:34.980" v="489" actId="26606"/>
          <ac:cxnSpMkLst>
            <pc:docMk/>
            <pc:sldMk cId="3532917709" sldId="271"/>
            <ac:cxnSpMk id="15" creationId="{20E3A342-4D61-4E3F-AF90-1AB42AEB96CC}"/>
          </ac:cxnSpMkLst>
        </pc:cxnChg>
      </pc:sldChg>
      <pc:sldChg chg="addSp delSp modSp add mod setBg">
        <pc:chgData name="ivan.cuzic1@skole.hr" userId="df63c021-0675-4d8c-a9d6-36d6c01b34a5" providerId="ADAL" clId="{2FFFCD56-D85D-4348-B1F2-F0A87E7CAD1C}" dt="2019-08-12T06:19:35.729" v="1291" actId="1076"/>
        <pc:sldMkLst>
          <pc:docMk/>
          <pc:sldMk cId="769006365" sldId="272"/>
        </pc:sldMkLst>
        <pc:spChg chg="mod">
          <ac:chgData name="ivan.cuzic1@skole.hr" userId="df63c021-0675-4d8c-a9d6-36d6c01b34a5" providerId="ADAL" clId="{2FFFCD56-D85D-4348-B1F2-F0A87E7CAD1C}" dt="2019-08-12T06:19:26.745" v="1290" actId="26606"/>
          <ac:spMkLst>
            <pc:docMk/>
            <pc:sldMk cId="769006365" sldId="272"/>
            <ac:spMk id="2" creationId="{0023DAA6-94FC-4BEE-B618-5B972D37BCD5}"/>
          </ac:spMkLst>
        </pc:spChg>
        <pc:spChg chg="del mod">
          <ac:chgData name="ivan.cuzic1@skole.hr" userId="df63c021-0675-4d8c-a9d6-36d6c01b34a5" providerId="ADAL" clId="{2FFFCD56-D85D-4348-B1F2-F0A87E7CAD1C}" dt="2019-08-12T06:19:26.745" v="1290" actId="26606"/>
          <ac:spMkLst>
            <pc:docMk/>
            <pc:sldMk cId="769006365" sldId="272"/>
            <ac:spMk id="3" creationId="{CE7A449E-2A07-485D-B6C0-1E1E5F304567}"/>
          </ac:spMkLst>
        </pc:spChg>
        <pc:spChg chg="add">
          <ac:chgData name="ivan.cuzic1@skole.hr" userId="df63c021-0675-4d8c-a9d6-36d6c01b34a5" providerId="ADAL" clId="{2FFFCD56-D85D-4348-B1F2-F0A87E7CAD1C}" dt="2019-08-12T06:19:26.745" v="1290" actId="26606"/>
          <ac:spMkLst>
            <pc:docMk/>
            <pc:sldMk cId="769006365" sldId="272"/>
            <ac:spMk id="10" creationId="{42285737-90EE-47DC-AC80-8AE156B11969}"/>
          </ac:spMkLst>
        </pc:spChg>
        <pc:grpChg chg="add">
          <ac:chgData name="ivan.cuzic1@skole.hr" userId="df63c021-0675-4d8c-a9d6-36d6c01b34a5" providerId="ADAL" clId="{2FFFCD56-D85D-4348-B1F2-F0A87E7CAD1C}" dt="2019-08-12T06:19:26.745" v="1290" actId="26606"/>
          <ac:grpSpMkLst>
            <pc:docMk/>
            <pc:sldMk cId="769006365" sldId="272"/>
            <ac:grpSpMk id="12" creationId="{B57BDC17-F1B3-455F-BBF1-680AA1F25C06}"/>
          </ac:grpSpMkLst>
        </pc:grpChg>
        <pc:graphicFrameChg chg="add mod">
          <ac:chgData name="ivan.cuzic1@skole.hr" userId="df63c021-0675-4d8c-a9d6-36d6c01b34a5" providerId="ADAL" clId="{2FFFCD56-D85D-4348-B1F2-F0A87E7CAD1C}" dt="2019-08-12T06:19:35.729" v="1291" actId="1076"/>
          <ac:graphicFrameMkLst>
            <pc:docMk/>
            <pc:sldMk cId="769006365" sldId="272"/>
            <ac:graphicFrameMk id="5" creationId="{3A6C374D-B1D9-49D8-A8A6-B24B494A64A7}"/>
          </ac:graphicFrameMkLst>
        </pc:graphicFrameChg>
      </pc:sldChg>
      <pc:sldChg chg="addSp delSp modSp add mod setBg setClrOvrMap modNotesTx">
        <pc:chgData name="ivan.cuzic1@skole.hr" userId="df63c021-0675-4d8c-a9d6-36d6c01b34a5" providerId="ADAL" clId="{2FFFCD56-D85D-4348-B1F2-F0A87E7CAD1C}" dt="2019-08-12T06:13:13.961" v="1055" actId="20577"/>
        <pc:sldMkLst>
          <pc:docMk/>
          <pc:sldMk cId="3691801402" sldId="273"/>
        </pc:sldMkLst>
        <pc:spChg chg="mod ord">
          <ac:chgData name="ivan.cuzic1@skole.hr" userId="df63c021-0675-4d8c-a9d6-36d6c01b34a5" providerId="ADAL" clId="{2FFFCD56-D85D-4348-B1F2-F0A87E7CAD1C}" dt="2019-08-12T06:11:46.964" v="926" actId="20577"/>
          <ac:spMkLst>
            <pc:docMk/>
            <pc:sldMk cId="3691801402" sldId="273"/>
            <ac:spMk id="2" creationId="{588EDF55-B51F-4B08-A281-5D01BEE1BFBB}"/>
          </ac:spMkLst>
        </pc:spChg>
        <pc:spChg chg="del">
          <ac:chgData name="ivan.cuzic1@skole.hr" userId="df63c021-0675-4d8c-a9d6-36d6c01b34a5" providerId="ADAL" clId="{2FFFCD56-D85D-4348-B1F2-F0A87E7CAD1C}" dt="2019-08-12T06:11:31.183" v="919"/>
          <ac:spMkLst>
            <pc:docMk/>
            <pc:sldMk cId="3691801402" sldId="273"/>
            <ac:spMk id="3" creationId="{03E8139D-430D-4B69-B084-F59EC0E068AC}"/>
          </ac:spMkLst>
        </pc:spChg>
        <pc:picChg chg="add mod">
          <ac:chgData name="ivan.cuzic1@skole.hr" userId="df63c021-0675-4d8c-a9d6-36d6c01b34a5" providerId="ADAL" clId="{2FFFCD56-D85D-4348-B1F2-F0A87E7CAD1C}" dt="2019-08-12T06:11:34.543" v="922" actId="26606"/>
          <ac:picMkLst>
            <pc:docMk/>
            <pc:sldMk cId="3691801402" sldId="273"/>
            <ac:picMk id="5" creationId="{1E9BD724-830A-4A39-A0DB-1518704AE568}"/>
          </ac:picMkLst>
        </pc:picChg>
      </pc:sldChg>
      <pc:sldChg chg="addSp delSp modSp add mod setBg setClrOvrMap modNotesTx">
        <pc:chgData name="ivan.cuzic1@skole.hr" userId="df63c021-0675-4d8c-a9d6-36d6c01b34a5" providerId="ADAL" clId="{2FFFCD56-D85D-4348-B1F2-F0A87E7CAD1C}" dt="2019-08-12T06:16:05.549" v="1154" actId="26606"/>
        <pc:sldMkLst>
          <pc:docMk/>
          <pc:sldMk cId="3724539210" sldId="274"/>
        </pc:sldMkLst>
        <pc:spChg chg="mod">
          <ac:chgData name="ivan.cuzic1@skole.hr" userId="df63c021-0675-4d8c-a9d6-36d6c01b34a5" providerId="ADAL" clId="{2FFFCD56-D85D-4348-B1F2-F0A87E7CAD1C}" dt="2019-08-12T06:16:05.549" v="1154" actId="26606"/>
          <ac:spMkLst>
            <pc:docMk/>
            <pc:sldMk cId="3724539210" sldId="274"/>
            <ac:spMk id="2" creationId="{F4A4B6BE-8D2B-4682-A47C-B86DE7609C0F}"/>
          </ac:spMkLst>
        </pc:spChg>
        <pc:spChg chg="del">
          <ac:chgData name="ivan.cuzic1@skole.hr" userId="df63c021-0675-4d8c-a9d6-36d6c01b34a5" providerId="ADAL" clId="{2FFFCD56-D85D-4348-B1F2-F0A87E7CAD1C}" dt="2019-08-12T06:14:24.240" v="1058"/>
          <ac:spMkLst>
            <pc:docMk/>
            <pc:sldMk cId="3724539210" sldId="274"/>
            <ac:spMk id="3" creationId="{CEFA3B34-04FE-4B36-AD09-D528BAA79B0F}"/>
          </ac:spMkLst>
        </pc:spChg>
        <pc:spChg chg="add del">
          <ac:chgData name="ivan.cuzic1@skole.hr" userId="df63c021-0675-4d8c-a9d6-36d6c01b34a5" providerId="ADAL" clId="{2FFFCD56-D85D-4348-B1F2-F0A87E7CAD1C}" dt="2019-08-12T06:15:53.018" v="1151"/>
          <ac:spMkLst>
            <pc:docMk/>
            <pc:sldMk cId="3724539210" sldId="274"/>
            <ac:spMk id="10" creationId="{75DE365E-288A-47E6-BD44-C88284619041}"/>
          </ac:spMkLst>
        </pc:spChg>
        <pc:spChg chg="add">
          <ac:chgData name="ivan.cuzic1@skole.hr" userId="df63c021-0675-4d8c-a9d6-36d6c01b34a5" providerId="ADAL" clId="{2FFFCD56-D85D-4348-B1F2-F0A87E7CAD1C}" dt="2019-08-12T06:16:05.549" v="1154" actId="26606"/>
          <ac:spMkLst>
            <pc:docMk/>
            <pc:sldMk cId="3724539210" sldId="274"/>
            <ac:spMk id="18" creationId="{1DB7C82F-AB7E-4F0C-B829-FA1B9C415180}"/>
          </ac:spMkLst>
        </pc:spChg>
        <pc:picChg chg="add del mod">
          <ac:chgData name="ivan.cuzic1@skole.hr" userId="df63c021-0675-4d8c-a9d6-36d6c01b34a5" providerId="ADAL" clId="{2FFFCD56-D85D-4348-B1F2-F0A87E7CAD1C}" dt="2019-08-12T06:15:04.614" v="1091" actId="26606"/>
          <ac:picMkLst>
            <pc:docMk/>
            <pc:sldMk cId="3724539210" sldId="274"/>
            <ac:picMk id="5" creationId="{FABA1E54-B72F-4054-B280-AA465A2CC9F2}"/>
          </ac:picMkLst>
        </pc:picChg>
        <pc:picChg chg="add mod">
          <ac:chgData name="ivan.cuzic1@skole.hr" userId="df63c021-0675-4d8c-a9d6-36d6c01b34a5" providerId="ADAL" clId="{2FFFCD56-D85D-4348-B1F2-F0A87E7CAD1C}" dt="2019-08-12T06:16:05.549" v="1154" actId="26606"/>
          <ac:picMkLst>
            <pc:docMk/>
            <pc:sldMk cId="3724539210" sldId="274"/>
            <ac:picMk id="8" creationId="{FABA1E54-B72F-4054-B280-AA465A2CC9F2}"/>
          </ac:picMkLst>
        </pc:picChg>
        <pc:cxnChg chg="add del">
          <ac:chgData name="ivan.cuzic1@skole.hr" userId="df63c021-0675-4d8c-a9d6-36d6c01b34a5" providerId="ADAL" clId="{2FFFCD56-D85D-4348-B1F2-F0A87E7CAD1C}" dt="2019-08-12T06:16:05.549" v="1154" actId="26606"/>
          <ac:cxnSpMkLst>
            <pc:docMk/>
            <pc:sldMk cId="3724539210" sldId="274"/>
            <ac:cxnSpMk id="13" creationId="{A7F400EE-A8A5-48AF-B4D6-291B52C6F0B0}"/>
          </ac:cxnSpMkLst>
        </pc:cxnChg>
      </pc:sldChg>
      <pc:sldChg chg="addSp delSp modSp add mod setBg modNotesTx">
        <pc:chgData name="ivan.cuzic1@skole.hr" userId="df63c021-0675-4d8c-a9d6-36d6c01b34a5" providerId="ADAL" clId="{2FFFCD56-D85D-4348-B1F2-F0A87E7CAD1C}" dt="2019-08-12T06:18:10.420" v="1254" actId="20577"/>
        <pc:sldMkLst>
          <pc:docMk/>
          <pc:sldMk cId="378573241" sldId="275"/>
        </pc:sldMkLst>
        <pc:spChg chg="mod ord">
          <ac:chgData name="ivan.cuzic1@skole.hr" userId="df63c021-0675-4d8c-a9d6-36d6c01b34a5" providerId="ADAL" clId="{2FFFCD56-D85D-4348-B1F2-F0A87E7CAD1C}" dt="2019-08-12T06:17:28.499" v="1185" actId="26606"/>
          <ac:spMkLst>
            <pc:docMk/>
            <pc:sldMk cId="378573241" sldId="275"/>
            <ac:spMk id="2" creationId="{B29AAD8F-220A-4C53-B091-37E6BBA5285F}"/>
          </ac:spMkLst>
        </pc:spChg>
        <pc:spChg chg="del">
          <ac:chgData name="ivan.cuzic1@skole.hr" userId="df63c021-0675-4d8c-a9d6-36d6c01b34a5" providerId="ADAL" clId="{2FFFCD56-D85D-4348-B1F2-F0A87E7CAD1C}" dt="2019-08-12T06:17:21.796" v="1182"/>
          <ac:spMkLst>
            <pc:docMk/>
            <pc:sldMk cId="378573241" sldId="275"/>
            <ac:spMk id="3" creationId="{09AA2553-B8D1-46E9-A125-CBE8322AC03D}"/>
          </ac:spMkLst>
        </pc:spChg>
        <pc:picChg chg="add mod">
          <ac:chgData name="ivan.cuzic1@skole.hr" userId="df63c021-0675-4d8c-a9d6-36d6c01b34a5" providerId="ADAL" clId="{2FFFCD56-D85D-4348-B1F2-F0A87E7CAD1C}" dt="2019-08-12T06:17:28.499" v="1185" actId="26606"/>
          <ac:picMkLst>
            <pc:docMk/>
            <pc:sldMk cId="378573241" sldId="275"/>
            <ac:picMk id="5" creationId="{3758847F-89BF-4C55-A7C8-D775CA28B53A}"/>
          </ac:picMkLst>
        </pc:picChg>
      </pc:sldChg>
      <pc:sldChg chg="addSp modSp add mod setBg modNotesTx">
        <pc:chgData name="ivan.cuzic1@skole.hr" userId="df63c021-0675-4d8c-a9d6-36d6c01b34a5" providerId="ADAL" clId="{2FFFCD56-D85D-4348-B1F2-F0A87E7CAD1C}" dt="2019-08-12T06:27:27.964" v="1734" actId="122"/>
        <pc:sldMkLst>
          <pc:docMk/>
          <pc:sldMk cId="3556982042" sldId="276"/>
        </pc:sldMkLst>
        <pc:spChg chg="mod">
          <ac:chgData name="ivan.cuzic1@skole.hr" userId="df63c021-0675-4d8c-a9d6-36d6c01b34a5" providerId="ADAL" clId="{2FFFCD56-D85D-4348-B1F2-F0A87E7CAD1C}" dt="2019-08-12T06:27:27.964" v="1734" actId="122"/>
          <ac:spMkLst>
            <pc:docMk/>
            <pc:sldMk cId="3556982042" sldId="276"/>
            <ac:spMk id="2" creationId="{F2C20D73-65DA-4560-9A3E-B83C0BDA9CC4}"/>
          </ac:spMkLst>
        </pc:spChg>
        <pc:spChg chg="mod">
          <ac:chgData name="ivan.cuzic1@skole.hr" userId="df63c021-0675-4d8c-a9d6-36d6c01b34a5" providerId="ADAL" clId="{2FFFCD56-D85D-4348-B1F2-F0A87E7CAD1C}" dt="2019-08-12T06:27:24.307" v="1733" actId="255"/>
          <ac:spMkLst>
            <pc:docMk/>
            <pc:sldMk cId="3556982042" sldId="276"/>
            <ac:spMk id="3" creationId="{F719C48B-AB4A-413B-B756-2E2001527127}"/>
          </ac:spMkLst>
        </pc:spChg>
        <pc:spChg chg="add">
          <ac:chgData name="ivan.cuzic1@skole.hr" userId="df63c021-0675-4d8c-a9d6-36d6c01b34a5" providerId="ADAL" clId="{2FFFCD56-D85D-4348-B1F2-F0A87E7CAD1C}" dt="2019-08-12T06:20:36.962" v="1292" actId="26606"/>
          <ac:spMkLst>
            <pc:docMk/>
            <pc:sldMk cId="3556982042" sldId="276"/>
            <ac:spMk id="8" creationId="{8D70B121-56F4-4848-B38B-182089D909FA}"/>
          </ac:spMkLst>
        </pc:spChg>
        <pc:cxnChg chg="add">
          <ac:chgData name="ivan.cuzic1@skole.hr" userId="df63c021-0675-4d8c-a9d6-36d6c01b34a5" providerId="ADAL" clId="{2FFFCD56-D85D-4348-B1F2-F0A87E7CAD1C}" dt="2019-08-12T06:20:36.962" v="1292" actId="26606"/>
          <ac:cxnSpMkLst>
            <pc:docMk/>
            <pc:sldMk cId="3556982042" sldId="276"/>
            <ac:cxnSpMk id="10" creationId="{2D72A2C9-F3CA-4216-8BAD-FA4C970C3C4E}"/>
          </ac:cxnSpMkLst>
        </pc:cxnChg>
      </pc:sldChg>
      <pc:sldChg chg="addSp delSp modSp add mod setBg setClrOvrMap modNotesTx">
        <pc:chgData name="ivan.cuzic1@skole.hr" userId="df63c021-0675-4d8c-a9d6-36d6c01b34a5" providerId="ADAL" clId="{2FFFCD56-D85D-4348-B1F2-F0A87E7CAD1C}" dt="2019-08-25T07:37:40.673" v="2762" actId="20577"/>
        <pc:sldMkLst>
          <pc:docMk/>
          <pc:sldMk cId="2954735335" sldId="277"/>
        </pc:sldMkLst>
        <pc:spChg chg="mod ord">
          <ac:chgData name="ivan.cuzic1@skole.hr" userId="df63c021-0675-4d8c-a9d6-36d6c01b34a5" providerId="ADAL" clId="{2FFFCD56-D85D-4348-B1F2-F0A87E7CAD1C}" dt="2019-08-12T06:57:55.199" v="2055" actId="20577"/>
          <ac:spMkLst>
            <pc:docMk/>
            <pc:sldMk cId="2954735335" sldId="277"/>
            <ac:spMk id="2" creationId="{7F2D2C8D-AB45-48B6-BA50-3022AE589A87}"/>
          </ac:spMkLst>
        </pc:spChg>
        <pc:spChg chg="del">
          <ac:chgData name="ivan.cuzic1@skole.hr" userId="df63c021-0675-4d8c-a9d6-36d6c01b34a5" providerId="ADAL" clId="{2FFFCD56-D85D-4348-B1F2-F0A87E7CAD1C}" dt="2019-08-12T06:38:14.364" v="1759"/>
          <ac:spMkLst>
            <pc:docMk/>
            <pc:sldMk cId="2954735335" sldId="277"/>
            <ac:spMk id="3" creationId="{575F955C-1563-4D0D-9072-6CA5B5A7A7C9}"/>
          </ac:spMkLst>
        </pc:spChg>
        <pc:picChg chg="add mod">
          <ac:chgData name="ivan.cuzic1@skole.hr" userId="df63c021-0675-4d8c-a9d6-36d6c01b34a5" providerId="ADAL" clId="{2FFFCD56-D85D-4348-B1F2-F0A87E7CAD1C}" dt="2019-08-12T06:57:22.122" v="2043" actId="26606"/>
          <ac:picMkLst>
            <pc:docMk/>
            <pc:sldMk cId="2954735335" sldId="277"/>
            <ac:picMk id="5" creationId="{533B74BD-AAFF-482B-B653-9541F1B4FE75}"/>
          </ac:picMkLst>
        </pc:picChg>
      </pc:sldChg>
      <pc:sldChg chg="addSp delSp modSp add mod setBg setClrOvrMap">
        <pc:chgData name="ivan.cuzic1@skole.hr" userId="df63c021-0675-4d8c-a9d6-36d6c01b34a5" providerId="ADAL" clId="{2FFFCD56-D85D-4348-B1F2-F0A87E7CAD1C}" dt="2019-08-26T20:43:47.534" v="2846" actId="12"/>
        <pc:sldMkLst>
          <pc:docMk/>
          <pc:sldMk cId="2422160926" sldId="278"/>
        </pc:sldMkLst>
        <pc:spChg chg="mod">
          <ac:chgData name="ivan.cuzic1@skole.hr" userId="df63c021-0675-4d8c-a9d6-36d6c01b34a5" providerId="ADAL" clId="{2FFFCD56-D85D-4348-B1F2-F0A87E7CAD1C}" dt="2019-08-26T20:43:24.301" v="2842" actId="20577"/>
          <ac:spMkLst>
            <pc:docMk/>
            <pc:sldMk cId="2422160926" sldId="278"/>
            <ac:spMk id="2" creationId="{1514DD0E-1540-44B9-8F6A-B7B20EA6D51D}"/>
          </ac:spMkLst>
        </pc:spChg>
        <pc:spChg chg="mod">
          <ac:chgData name="ivan.cuzic1@skole.hr" userId="df63c021-0675-4d8c-a9d6-36d6c01b34a5" providerId="ADAL" clId="{2FFFCD56-D85D-4348-B1F2-F0A87E7CAD1C}" dt="2019-08-26T20:43:47.534" v="2846" actId="12"/>
          <ac:spMkLst>
            <pc:docMk/>
            <pc:sldMk cId="2422160926" sldId="278"/>
            <ac:spMk id="3" creationId="{72B80C6B-133A-449A-8B2A-23363C07757D}"/>
          </ac:spMkLst>
        </pc:spChg>
        <pc:spChg chg="add del">
          <ac:chgData name="ivan.cuzic1@skole.hr" userId="df63c021-0675-4d8c-a9d6-36d6c01b34a5" providerId="ADAL" clId="{2FFFCD56-D85D-4348-B1F2-F0A87E7CAD1C}" dt="2019-08-12T06:54:42.299" v="1956" actId="26606"/>
          <ac:spMkLst>
            <pc:docMk/>
            <pc:sldMk cId="2422160926" sldId="278"/>
            <ac:spMk id="10" creationId="{1DB7C82F-AB7E-4F0C-B829-FA1B9C415180}"/>
          </ac:spMkLst>
        </pc:spChg>
        <pc:spChg chg="add">
          <ac:chgData name="ivan.cuzic1@skole.hr" userId="df63c021-0675-4d8c-a9d6-36d6c01b34a5" providerId="ADAL" clId="{2FFFCD56-D85D-4348-B1F2-F0A87E7CAD1C}" dt="2019-08-12T06:54:42.299" v="1956" actId="26606"/>
          <ac:spMkLst>
            <pc:docMk/>
            <pc:sldMk cId="2422160926" sldId="278"/>
            <ac:spMk id="15" creationId="{EF9B8DF2-C3F5-49A2-94D2-F7B65A0F1F15}"/>
          </ac:spMkLst>
        </pc:spChg>
        <pc:picChg chg="add mod">
          <ac:chgData name="ivan.cuzic1@skole.hr" userId="df63c021-0675-4d8c-a9d6-36d6c01b34a5" providerId="ADAL" clId="{2FFFCD56-D85D-4348-B1F2-F0A87E7CAD1C}" dt="2019-08-12T06:54:42.299" v="1956" actId="26606"/>
          <ac:picMkLst>
            <pc:docMk/>
            <pc:sldMk cId="2422160926" sldId="278"/>
            <ac:picMk id="5" creationId="{5F64AEFD-247D-4F89-B282-D40488D1325A}"/>
          </ac:picMkLst>
        </pc:picChg>
      </pc:sldChg>
      <pc:sldChg chg="addSp delSp modSp add mod setBg setClrOvrMap modNotesTx">
        <pc:chgData name="ivan.cuzic1@skole.hr" userId="df63c021-0675-4d8c-a9d6-36d6c01b34a5" providerId="ADAL" clId="{2FFFCD56-D85D-4348-B1F2-F0A87E7CAD1C}" dt="2019-08-12T07:00:46.787" v="2221" actId="20577"/>
        <pc:sldMkLst>
          <pc:docMk/>
          <pc:sldMk cId="4123815814" sldId="279"/>
        </pc:sldMkLst>
        <pc:spChg chg="mod ord">
          <ac:chgData name="ivan.cuzic1@skole.hr" userId="df63c021-0675-4d8c-a9d6-36d6c01b34a5" providerId="ADAL" clId="{2FFFCD56-D85D-4348-B1F2-F0A87E7CAD1C}" dt="2019-08-12T06:59:30.586" v="2083" actId="20577"/>
          <ac:spMkLst>
            <pc:docMk/>
            <pc:sldMk cId="4123815814" sldId="279"/>
            <ac:spMk id="2" creationId="{F5039135-4FB4-46D2-BD0D-131D962C3A54}"/>
          </ac:spMkLst>
        </pc:spChg>
        <pc:spChg chg="del">
          <ac:chgData name="ivan.cuzic1@skole.hr" userId="df63c021-0675-4d8c-a9d6-36d6c01b34a5" providerId="ADAL" clId="{2FFFCD56-D85D-4348-B1F2-F0A87E7CAD1C}" dt="2019-08-12T06:59:07.478" v="2058"/>
          <ac:spMkLst>
            <pc:docMk/>
            <pc:sldMk cId="4123815814" sldId="279"/>
            <ac:spMk id="3" creationId="{BA85F4D8-85B8-4EAF-8770-F5B6634D9BA7}"/>
          </ac:spMkLst>
        </pc:spChg>
        <pc:picChg chg="add mod">
          <ac:chgData name="ivan.cuzic1@skole.hr" userId="df63c021-0675-4d8c-a9d6-36d6c01b34a5" providerId="ADAL" clId="{2FFFCD56-D85D-4348-B1F2-F0A87E7CAD1C}" dt="2019-08-12T06:59:13.150" v="2061" actId="26606"/>
          <ac:picMkLst>
            <pc:docMk/>
            <pc:sldMk cId="4123815814" sldId="279"/>
            <ac:picMk id="5" creationId="{0C361B06-B546-47B8-994D-ECCF0C871455}"/>
          </ac:picMkLst>
        </pc:picChg>
      </pc:sldChg>
      <pc:sldChg chg="addSp delSp modSp add mod setBg">
        <pc:chgData name="ivan.cuzic1@skole.hr" userId="df63c021-0675-4d8c-a9d6-36d6c01b34a5" providerId="ADAL" clId="{2FFFCD56-D85D-4348-B1F2-F0A87E7CAD1C}" dt="2019-08-12T07:02:35.752" v="2264" actId="26606"/>
        <pc:sldMkLst>
          <pc:docMk/>
          <pc:sldMk cId="4201470295" sldId="280"/>
        </pc:sldMkLst>
        <pc:spChg chg="mod">
          <ac:chgData name="ivan.cuzic1@skole.hr" userId="df63c021-0675-4d8c-a9d6-36d6c01b34a5" providerId="ADAL" clId="{2FFFCD56-D85D-4348-B1F2-F0A87E7CAD1C}" dt="2019-08-12T07:02:35.752" v="2264" actId="26606"/>
          <ac:spMkLst>
            <pc:docMk/>
            <pc:sldMk cId="4201470295" sldId="280"/>
            <ac:spMk id="2" creationId="{21359B26-FC0A-4D26-8594-88DEA3621BFB}"/>
          </ac:spMkLst>
        </pc:spChg>
        <pc:spChg chg="del">
          <ac:chgData name="ivan.cuzic1@skole.hr" userId="df63c021-0675-4d8c-a9d6-36d6c01b34a5" providerId="ADAL" clId="{2FFFCD56-D85D-4348-B1F2-F0A87E7CAD1C}" dt="2019-08-12T07:01:31.114" v="2224"/>
          <ac:spMkLst>
            <pc:docMk/>
            <pc:sldMk cId="4201470295" sldId="280"/>
            <ac:spMk id="3" creationId="{622E2E85-AE5A-42B5-88F8-B1BADF786DD4}"/>
          </ac:spMkLst>
        </pc:spChg>
        <pc:spChg chg="add del">
          <ac:chgData name="ivan.cuzic1@skole.hr" userId="df63c021-0675-4d8c-a9d6-36d6c01b34a5" providerId="ADAL" clId="{2FFFCD56-D85D-4348-B1F2-F0A87E7CAD1C}" dt="2019-08-12T07:02:21.221" v="2263"/>
          <ac:spMkLst>
            <pc:docMk/>
            <pc:sldMk cId="4201470295" sldId="280"/>
            <ac:spMk id="10" creationId="{CAC5A486-299E-45C4-AEA6-6D0936E622F9}"/>
          </ac:spMkLst>
        </pc:spChg>
        <pc:picChg chg="add del mod">
          <ac:chgData name="ivan.cuzic1@skole.hr" userId="df63c021-0675-4d8c-a9d6-36d6c01b34a5" providerId="ADAL" clId="{2FFFCD56-D85D-4348-B1F2-F0A87E7CAD1C}" dt="2019-08-12T07:01:45.379" v="2227" actId="26606"/>
          <ac:picMkLst>
            <pc:docMk/>
            <pc:sldMk cId="4201470295" sldId="280"/>
            <ac:picMk id="5" creationId="{16915D32-6714-4D56-BF63-EDF6D5C3CDEC}"/>
          </ac:picMkLst>
        </pc:picChg>
        <pc:picChg chg="add mod">
          <ac:chgData name="ivan.cuzic1@skole.hr" userId="df63c021-0675-4d8c-a9d6-36d6c01b34a5" providerId="ADAL" clId="{2FFFCD56-D85D-4348-B1F2-F0A87E7CAD1C}" dt="2019-08-12T07:02:35.752" v="2264" actId="26606"/>
          <ac:picMkLst>
            <pc:docMk/>
            <pc:sldMk cId="4201470295" sldId="280"/>
            <ac:picMk id="8" creationId="{16915D32-6714-4D56-BF63-EDF6D5C3CDEC}"/>
          </ac:picMkLst>
        </pc:picChg>
      </pc:sldChg>
      <pc:sldChg chg="modSp add">
        <pc:chgData name="ivan.cuzic1@skole.hr" userId="df63c021-0675-4d8c-a9d6-36d6c01b34a5" providerId="ADAL" clId="{2FFFCD56-D85D-4348-B1F2-F0A87E7CAD1C}" dt="2019-08-12T07:09:28.613" v="2577" actId="20577"/>
        <pc:sldMkLst>
          <pc:docMk/>
          <pc:sldMk cId="703094460" sldId="281"/>
        </pc:sldMkLst>
        <pc:spChg chg="mod">
          <ac:chgData name="ivan.cuzic1@skole.hr" userId="df63c021-0675-4d8c-a9d6-36d6c01b34a5" providerId="ADAL" clId="{2FFFCD56-D85D-4348-B1F2-F0A87E7CAD1C}" dt="2019-08-12T07:04:02.593" v="2334" actId="20577"/>
          <ac:spMkLst>
            <pc:docMk/>
            <pc:sldMk cId="703094460" sldId="281"/>
            <ac:spMk id="2" creationId="{5926198A-246D-4BA8-8CBD-D04101C78F33}"/>
          </ac:spMkLst>
        </pc:spChg>
        <pc:spChg chg="mod">
          <ac:chgData name="ivan.cuzic1@skole.hr" userId="df63c021-0675-4d8c-a9d6-36d6c01b34a5" providerId="ADAL" clId="{2FFFCD56-D85D-4348-B1F2-F0A87E7CAD1C}" dt="2019-08-12T07:09:28.613" v="2577" actId="20577"/>
          <ac:spMkLst>
            <pc:docMk/>
            <pc:sldMk cId="703094460" sldId="281"/>
            <ac:spMk id="3" creationId="{5774F1FB-2044-4B2D-A744-7DF7A1D9C16D}"/>
          </ac:spMkLst>
        </pc:spChg>
      </pc:sldChg>
      <pc:sldChg chg="modSp add">
        <pc:chgData name="ivan.cuzic1@skole.hr" userId="df63c021-0675-4d8c-a9d6-36d6c01b34a5" providerId="ADAL" clId="{2FFFCD56-D85D-4348-B1F2-F0A87E7CAD1C}" dt="2019-08-12T07:12:31.138" v="2752" actId="20577"/>
        <pc:sldMkLst>
          <pc:docMk/>
          <pc:sldMk cId="48170040" sldId="282"/>
        </pc:sldMkLst>
        <pc:spChg chg="mod">
          <ac:chgData name="ivan.cuzic1@skole.hr" userId="df63c021-0675-4d8c-a9d6-36d6c01b34a5" providerId="ADAL" clId="{2FFFCD56-D85D-4348-B1F2-F0A87E7CAD1C}" dt="2019-08-12T07:08:29.115" v="2545"/>
          <ac:spMkLst>
            <pc:docMk/>
            <pc:sldMk cId="48170040" sldId="282"/>
            <ac:spMk id="2" creationId="{7E423552-F33D-4FEA-943F-C231D4D029F3}"/>
          </ac:spMkLst>
        </pc:spChg>
        <pc:spChg chg="mod">
          <ac:chgData name="ivan.cuzic1@skole.hr" userId="df63c021-0675-4d8c-a9d6-36d6c01b34a5" providerId="ADAL" clId="{2FFFCD56-D85D-4348-B1F2-F0A87E7CAD1C}" dt="2019-08-12T07:12:31.138" v="2752" actId="20577"/>
          <ac:spMkLst>
            <pc:docMk/>
            <pc:sldMk cId="48170040" sldId="282"/>
            <ac:spMk id="3" creationId="{A5B3270D-59B8-4228-836C-D511BF5EEC1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D01AC3-3359-42C5-8AC2-8CFC371AC27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1C2DAFA-6D3B-4DE3-B39A-E95457C10FD5}">
      <dgm:prSet custT="1"/>
      <dgm:spPr/>
      <dgm:t>
        <a:bodyPr/>
        <a:lstStyle/>
        <a:p>
          <a:r>
            <a:rPr lang="hr-HR" sz="2400" dirty="0"/>
            <a:t>Naselje s više tisuća stanovnika</a:t>
          </a:r>
          <a:endParaRPr lang="en-US" sz="2400" dirty="0"/>
        </a:p>
      </dgm:t>
    </dgm:pt>
    <dgm:pt modelId="{C2382693-36DE-441F-B101-8CE2448E171D}" type="parTrans" cxnId="{F2AA409A-0BBD-4F6C-B021-23E785C401E0}">
      <dgm:prSet/>
      <dgm:spPr/>
      <dgm:t>
        <a:bodyPr/>
        <a:lstStyle/>
        <a:p>
          <a:endParaRPr lang="en-US"/>
        </a:p>
      </dgm:t>
    </dgm:pt>
    <dgm:pt modelId="{5DFC6912-E2D9-4847-88D7-311DC099EC3E}" type="sibTrans" cxnId="{F2AA409A-0BBD-4F6C-B021-23E785C401E0}">
      <dgm:prSet/>
      <dgm:spPr/>
      <dgm:t>
        <a:bodyPr/>
        <a:lstStyle/>
        <a:p>
          <a:endParaRPr lang="en-US"/>
        </a:p>
      </dgm:t>
    </dgm:pt>
    <dgm:pt modelId="{73E5CE4C-9AED-47E5-B025-CC22DC1ECC36}">
      <dgm:prSet custT="1"/>
      <dgm:spPr/>
      <dgm:t>
        <a:bodyPr/>
        <a:lstStyle/>
        <a:p>
          <a:r>
            <a:rPr lang="hr-HR" sz="2400" dirty="0"/>
            <a:t>Stanovnici žive organizirano i bave se različitim zanimanjima</a:t>
          </a:r>
          <a:endParaRPr lang="en-US" sz="2400" dirty="0"/>
        </a:p>
      </dgm:t>
    </dgm:pt>
    <dgm:pt modelId="{BE06D5E1-6C0A-4E5D-A673-8795CE9D6BC8}" type="parTrans" cxnId="{3EDE1556-D245-47AB-AC4A-193FE1E09CDA}">
      <dgm:prSet/>
      <dgm:spPr/>
      <dgm:t>
        <a:bodyPr/>
        <a:lstStyle/>
        <a:p>
          <a:endParaRPr lang="en-US"/>
        </a:p>
      </dgm:t>
    </dgm:pt>
    <dgm:pt modelId="{6A1A853A-E968-45B8-9841-E0F11E54E774}" type="sibTrans" cxnId="{3EDE1556-D245-47AB-AC4A-193FE1E09CDA}">
      <dgm:prSet/>
      <dgm:spPr/>
      <dgm:t>
        <a:bodyPr/>
        <a:lstStyle/>
        <a:p>
          <a:endParaRPr lang="en-US"/>
        </a:p>
      </dgm:t>
    </dgm:pt>
    <dgm:pt modelId="{BA5BEE5B-C788-40A0-AD1B-28B67BF42033}">
      <dgm:prSet custT="1"/>
      <dgm:spPr/>
      <dgm:t>
        <a:bodyPr/>
        <a:lstStyle/>
        <a:p>
          <a:r>
            <a:rPr lang="hr-HR" sz="2400" dirty="0"/>
            <a:t>III. tisućljeće pr. Krista Stari istok</a:t>
          </a:r>
          <a:endParaRPr lang="en-US" sz="2400" dirty="0"/>
        </a:p>
      </dgm:t>
    </dgm:pt>
    <dgm:pt modelId="{BA380540-27A1-4E72-A865-05CB7EFB7359}" type="parTrans" cxnId="{7FC6F52E-2E38-4513-97BE-4E3D19D09BD7}">
      <dgm:prSet/>
      <dgm:spPr/>
      <dgm:t>
        <a:bodyPr/>
        <a:lstStyle/>
        <a:p>
          <a:endParaRPr lang="en-US"/>
        </a:p>
      </dgm:t>
    </dgm:pt>
    <dgm:pt modelId="{D2DD0AE7-DAE2-489E-A07A-DE077605CECB}" type="sibTrans" cxnId="{7FC6F52E-2E38-4513-97BE-4E3D19D09BD7}">
      <dgm:prSet/>
      <dgm:spPr/>
      <dgm:t>
        <a:bodyPr/>
        <a:lstStyle/>
        <a:p>
          <a:endParaRPr lang="en-US"/>
        </a:p>
      </dgm:t>
    </dgm:pt>
    <dgm:pt modelId="{6718D44E-35A2-4BBA-8908-C3EB3A1D3020}">
      <dgm:prSet custT="1"/>
      <dgm:spPr/>
      <dgm:t>
        <a:bodyPr/>
        <a:lstStyle/>
        <a:p>
          <a:r>
            <a:rPr lang="hr-HR" sz="2400" dirty="0"/>
            <a:t>Središta pismenosti i kulture</a:t>
          </a:r>
          <a:endParaRPr lang="en-US" sz="2400" dirty="0"/>
        </a:p>
      </dgm:t>
    </dgm:pt>
    <dgm:pt modelId="{76648D80-1C51-4BD9-AB3B-40508DB2743C}" type="parTrans" cxnId="{05BF34F8-00B7-4505-A45D-8E4CC2977C8E}">
      <dgm:prSet/>
      <dgm:spPr/>
      <dgm:t>
        <a:bodyPr/>
        <a:lstStyle/>
        <a:p>
          <a:endParaRPr lang="en-US"/>
        </a:p>
      </dgm:t>
    </dgm:pt>
    <dgm:pt modelId="{3DC881D8-57E3-406A-977D-4ED3FC838371}" type="sibTrans" cxnId="{05BF34F8-00B7-4505-A45D-8E4CC2977C8E}">
      <dgm:prSet/>
      <dgm:spPr/>
      <dgm:t>
        <a:bodyPr/>
        <a:lstStyle/>
        <a:p>
          <a:endParaRPr lang="en-US"/>
        </a:p>
      </dgm:t>
    </dgm:pt>
    <dgm:pt modelId="{EB52A2C1-3A5C-4E1E-8043-D26E2F2D8722}">
      <dgm:prSet custT="1"/>
      <dgm:spPr/>
      <dgm:t>
        <a:bodyPr/>
        <a:lstStyle/>
        <a:p>
          <a:r>
            <a:rPr lang="hr-HR" sz="2400" dirty="0"/>
            <a:t>Svjetovna i religijska vlast</a:t>
          </a:r>
          <a:endParaRPr lang="en-US" sz="2400" dirty="0"/>
        </a:p>
      </dgm:t>
    </dgm:pt>
    <dgm:pt modelId="{1B0AF896-6C7D-4A9F-88CE-F13185194A8C}" type="parTrans" cxnId="{1E689BA5-4597-4FDB-892F-62952489CD44}">
      <dgm:prSet/>
      <dgm:spPr/>
      <dgm:t>
        <a:bodyPr/>
        <a:lstStyle/>
        <a:p>
          <a:endParaRPr lang="en-US"/>
        </a:p>
      </dgm:t>
    </dgm:pt>
    <dgm:pt modelId="{AFCD3302-31B2-4008-9890-E19F7F265056}" type="sibTrans" cxnId="{1E689BA5-4597-4FDB-892F-62952489CD44}">
      <dgm:prSet/>
      <dgm:spPr/>
      <dgm:t>
        <a:bodyPr/>
        <a:lstStyle/>
        <a:p>
          <a:endParaRPr lang="en-US"/>
        </a:p>
      </dgm:t>
    </dgm:pt>
    <dgm:pt modelId="{5828871F-53C8-4438-9D1E-1C88407BEE3F}">
      <dgm:prSet custT="1"/>
      <dgm:spPr/>
      <dgm:t>
        <a:bodyPr/>
        <a:lstStyle/>
        <a:p>
          <a:r>
            <a:rPr lang="hr-HR" sz="2400" dirty="0"/>
            <a:t>Razvijeni obrt i trgovina</a:t>
          </a:r>
          <a:endParaRPr lang="en-US" sz="2400" dirty="0"/>
        </a:p>
      </dgm:t>
    </dgm:pt>
    <dgm:pt modelId="{87D0A01C-E1C7-439E-A97D-F8260681CA33}" type="parTrans" cxnId="{459B97B9-E8AB-47DD-949E-056B02B62DD9}">
      <dgm:prSet/>
      <dgm:spPr/>
      <dgm:t>
        <a:bodyPr/>
        <a:lstStyle/>
        <a:p>
          <a:endParaRPr lang="en-US"/>
        </a:p>
      </dgm:t>
    </dgm:pt>
    <dgm:pt modelId="{06A6DED1-0F6D-4369-AA55-72A629F129EF}" type="sibTrans" cxnId="{459B97B9-E8AB-47DD-949E-056B02B62DD9}">
      <dgm:prSet/>
      <dgm:spPr/>
      <dgm:t>
        <a:bodyPr/>
        <a:lstStyle/>
        <a:p>
          <a:endParaRPr lang="en-US"/>
        </a:p>
      </dgm:t>
    </dgm:pt>
    <dgm:pt modelId="{A7425A5B-9C06-4DBA-817D-549F4DF2DCD7}">
      <dgm:prSet custT="1"/>
      <dgm:spPr/>
      <dgm:t>
        <a:bodyPr/>
        <a:lstStyle/>
        <a:p>
          <a:r>
            <a:rPr lang="hr-HR" sz="2400" dirty="0"/>
            <a:t>Jerihon u Palestini nastao još oko 5000 pr. Krista</a:t>
          </a:r>
          <a:endParaRPr lang="en-US" sz="2400" dirty="0"/>
        </a:p>
      </dgm:t>
    </dgm:pt>
    <dgm:pt modelId="{76CB743B-0A33-45B4-B56A-FD9D57D96E1E}" type="parTrans" cxnId="{96FBAB81-0486-464B-8D4B-7AF1303BAC4C}">
      <dgm:prSet/>
      <dgm:spPr/>
      <dgm:t>
        <a:bodyPr/>
        <a:lstStyle/>
        <a:p>
          <a:endParaRPr lang="en-US"/>
        </a:p>
      </dgm:t>
    </dgm:pt>
    <dgm:pt modelId="{11ED72D7-3DB2-4BDD-BE5C-A08C6C91AB20}" type="sibTrans" cxnId="{96FBAB81-0486-464B-8D4B-7AF1303BAC4C}">
      <dgm:prSet/>
      <dgm:spPr/>
      <dgm:t>
        <a:bodyPr/>
        <a:lstStyle/>
        <a:p>
          <a:endParaRPr lang="en-US"/>
        </a:p>
      </dgm:t>
    </dgm:pt>
    <dgm:pt modelId="{97727D5B-917D-407F-AC02-C3242295AF9E}" type="pres">
      <dgm:prSet presAssocID="{8DD01AC3-3359-42C5-8AC2-8CFC371AC27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008D9556-BCDD-4C6C-ABBB-16C12E91C3FE}" type="pres">
      <dgm:prSet presAssocID="{61C2DAFA-6D3B-4DE3-B39A-E95457C10FD5}" presName="thickLine" presStyleLbl="alignNode1" presStyleIdx="0" presStyleCnt="7"/>
      <dgm:spPr/>
    </dgm:pt>
    <dgm:pt modelId="{701347DF-2E81-4A7E-B9DA-93787ADD253D}" type="pres">
      <dgm:prSet presAssocID="{61C2DAFA-6D3B-4DE3-B39A-E95457C10FD5}" presName="horz1" presStyleCnt="0"/>
      <dgm:spPr/>
    </dgm:pt>
    <dgm:pt modelId="{92E5ED62-090A-4767-A58F-46F811D6BEEE}" type="pres">
      <dgm:prSet presAssocID="{61C2DAFA-6D3B-4DE3-B39A-E95457C10FD5}" presName="tx1" presStyleLbl="revTx" presStyleIdx="0" presStyleCnt="7"/>
      <dgm:spPr/>
      <dgm:t>
        <a:bodyPr/>
        <a:lstStyle/>
        <a:p>
          <a:endParaRPr lang="hr-HR"/>
        </a:p>
      </dgm:t>
    </dgm:pt>
    <dgm:pt modelId="{3789FBB8-18C3-4C99-9800-7B769562A80E}" type="pres">
      <dgm:prSet presAssocID="{61C2DAFA-6D3B-4DE3-B39A-E95457C10FD5}" presName="vert1" presStyleCnt="0"/>
      <dgm:spPr/>
    </dgm:pt>
    <dgm:pt modelId="{CD4F40A0-E602-447A-A0DF-873145A0D271}" type="pres">
      <dgm:prSet presAssocID="{73E5CE4C-9AED-47E5-B025-CC22DC1ECC36}" presName="thickLine" presStyleLbl="alignNode1" presStyleIdx="1" presStyleCnt="7"/>
      <dgm:spPr/>
    </dgm:pt>
    <dgm:pt modelId="{656E872C-E596-416F-9CE9-1C45F39ADCCE}" type="pres">
      <dgm:prSet presAssocID="{73E5CE4C-9AED-47E5-B025-CC22DC1ECC36}" presName="horz1" presStyleCnt="0"/>
      <dgm:spPr/>
    </dgm:pt>
    <dgm:pt modelId="{E2E5C2E5-A655-4A74-B462-7B39BDBC97C3}" type="pres">
      <dgm:prSet presAssocID="{73E5CE4C-9AED-47E5-B025-CC22DC1ECC36}" presName="tx1" presStyleLbl="revTx" presStyleIdx="1" presStyleCnt="7" custScaleX="98110" custScaleY="149474"/>
      <dgm:spPr/>
      <dgm:t>
        <a:bodyPr/>
        <a:lstStyle/>
        <a:p>
          <a:endParaRPr lang="hr-HR"/>
        </a:p>
      </dgm:t>
    </dgm:pt>
    <dgm:pt modelId="{9050FBBC-FC82-4751-9A37-CCFC9EBA12CA}" type="pres">
      <dgm:prSet presAssocID="{73E5CE4C-9AED-47E5-B025-CC22DC1ECC36}" presName="vert1" presStyleCnt="0"/>
      <dgm:spPr/>
    </dgm:pt>
    <dgm:pt modelId="{30425BF5-E3CB-417A-9798-00B9F2E7EF6D}" type="pres">
      <dgm:prSet presAssocID="{BA5BEE5B-C788-40A0-AD1B-28B67BF42033}" presName="thickLine" presStyleLbl="alignNode1" presStyleIdx="2" presStyleCnt="7"/>
      <dgm:spPr/>
    </dgm:pt>
    <dgm:pt modelId="{C2EDECC5-23DF-4AE2-8211-05177A4ED4E1}" type="pres">
      <dgm:prSet presAssocID="{BA5BEE5B-C788-40A0-AD1B-28B67BF42033}" presName="horz1" presStyleCnt="0"/>
      <dgm:spPr/>
    </dgm:pt>
    <dgm:pt modelId="{A5F0888E-6B4B-44E3-9698-4FC435B2B9A2}" type="pres">
      <dgm:prSet presAssocID="{BA5BEE5B-C788-40A0-AD1B-28B67BF42033}" presName="tx1" presStyleLbl="revTx" presStyleIdx="2" presStyleCnt="7"/>
      <dgm:spPr/>
      <dgm:t>
        <a:bodyPr/>
        <a:lstStyle/>
        <a:p>
          <a:endParaRPr lang="hr-HR"/>
        </a:p>
      </dgm:t>
    </dgm:pt>
    <dgm:pt modelId="{330AFBE6-FFCA-4533-B659-CD356B7E1970}" type="pres">
      <dgm:prSet presAssocID="{BA5BEE5B-C788-40A0-AD1B-28B67BF42033}" presName="vert1" presStyleCnt="0"/>
      <dgm:spPr/>
    </dgm:pt>
    <dgm:pt modelId="{1754174C-DCD9-4C03-AFC9-2C424EDCE6E8}" type="pres">
      <dgm:prSet presAssocID="{6718D44E-35A2-4BBA-8908-C3EB3A1D3020}" presName="thickLine" presStyleLbl="alignNode1" presStyleIdx="3" presStyleCnt="7"/>
      <dgm:spPr/>
    </dgm:pt>
    <dgm:pt modelId="{D841DD52-4192-4D5B-9BDA-FA3A14537810}" type="pres">
      <dgm:prSet presAssocID="{6718D44E-35A2-4BBA-8908-C3EB3A1D3020}" presName="horz1" presStyleCnt="0"/>
      <dgm:spPr/>
    </dgm:pt>
    <dgm:pt modelId="{821182FD-2345-4FFA-A5DB-572D251748E0}" type="pres">
      <dgm:prSet presAssocID="{6718D44E-35A2-4BBA-8908-C3EB3A1D3020}" presName="tx1" presStyleLbl="revTx" presStyleIdx="3" presStyleCnt="7"/>
      <dgm:spPr/>
      <dgm:t>
        <a:bodyPr/>
        <a:lstStyle/>
        <a:p>
          <a:endParaRPr lang="hr-HR"/>
        </a:p>
      </dgm:t>
    </dgm:pt>
    <dgm:pt modelId="{9F557EAE-840E-4B58-9D6F-45D2354C2429}" type="pres">
      <dgm:prSet presAssocID="{6718D44E-35A2-4BBA-8908-C3EB3A1D3020}" presName="vert1" presStyleCnt="0"/>
      <dgm:spPr/>
    </dgm:pt>
    <dgm:pt modelId="{4911CEF9-60E2-4601-B91A-596BF606DDD4}" type="pres">
      <dgm:prSet presAssocID="{EB52A2C1-3A5C-4E1E-8043-D26E2F2D8722}" presName="thickLine" presStyleLbl="alignNode1" presStyleIdx="4" presStyleCnt="7"/>
      <dgm:spPr/>
    </dgm:pt>
    <dgm:pt modelId="{D2C718FC-31ED-408B-AF14-E9A0741E827E}" type="pres">
      <dgm:prSet presAssocID="{EB52A2C1-3A5C-4E1E-8043-D26E2F2D8722}" presName="horz1" presStyleCnt="0"/>
      <dgm:spPr/>
    </dgm:pt>
    <dgm:pt modelId="{4B3A3B9E-C28B-46B5-B0B6-5F341DE4C26B}" type="pres">
      <dgm:prSet presAssocID="{EB52A2C1-3A5C-4E1E-8043-D26E2F2D8722}" presName="tx1" presStyleLbl="revTx" presStyleIdx="4" presStyleCnt="7"/>
      <dgm:spPr/>
      <dgm:t>
        <a:bodyPr/>
        <a:lstStyle/>
        <a:p>
          <a:endParaRPr lang="hr-HR"/>
        </a:p>
      </dgm:t>
    </dgm:pt>
    <dgm:pt modelId="{6610C068-60C8-4971-BB71-84E275468A1C}" type="pres">
      <dgm:prSet presAssocID="{EB52A2C1-3A5C-4E1E-8043-D26E2F2D8722}" presName="vert1" presStyleCnt="0"/>
      <dgm:spPr/>
    </dgm:pt>
    <dgm:pt modelId="{CE002D52-A863-47E3-A37D-7FDB9ED3B469}" type="pres">
      <dgm:prSet presAssocID="{5828871F-53C8-4438-9D1E-1C88407BEE3F}" presName="thickLine" presStyleLbl="alignNode1" presStyleIdx="5" presStyleCnt="7"/>
      <dgm:spPr/>
    </dgm:pt>
    <dgm:pt modelId="{75E27FD3-892A-43E9-A0B4-36A1754E0052}" type="pres">
      <dgm:prSet presAssocID="{5828871F-53C8-4438-9D1E-1C88407BEE3F}" presName="horz1" presStyleCnt="0"/>
      <dgm:spPr/>
    </dgm:pt>
    <dgm:pt modelId="{EEF23209-6985-40E7-AD21-3F0765167B67}" type="pres">
      <dgm:prSet presAssocID="{5828871F-53C8-4438-9D1E-1C88407BEE3F}" presName="tx1" presStyleLbl="revTx" presStyleIdx="5" presStyleCnt="7"/>
      <dgm:spPr/>
      <dgm:t>
        <a:bodyPr/>
        <a:lstStyle/>
        <a:p>
          <a:endParaRPr lang="hr-HR"/>
        </a:p>
      </dgm:t>
    </dgm:pt>
    <dgm:pt modelId="{0EB45D18-8BA5-402F-9EFF-C5C3751FF52D}" type="pres">
      <dgm:prSet presAssocID="{5828871F-53C8-4438-9D1E-1C88407BEE3F}" presName="vert1" presStyleCnt="0"/>
      <dgm:spPr/>
    </dgm:pt>
    <dgm:pt modelId="{B842FD62-3616-4242-9AB8-D47DE58680C9}" type="pres">
      <dgm:prSet presAssocID="{A7425A5B-9C06-4DBA-817D-549F4DF2DCD7}" presName="thickLine" presStyleLbl="alignNode1" presStyleIdx="6" presStyleCnt="7"/>
      <dgm:spPr/>
    </dgm:pt>
    <dgm:pt modelId="{B2A00BE2-4431-4746-81B7-32505704DBD4}" type="pres">
      <dgm:prSet presAssocID="{A7425A5B-9C06-4DBA-817D-549F4DF2DCD7}" presName="horz1" presStyleCnt="0"/>
      <dgm:spPr/>
    </dgm:pt>
    <dgm:pt modelId="{81ABF136-A989-4135-81A3-086B04E6A976}" type="pres">
      <dgm:prSet presAssocID="{A7425A5B-9C06-4DBA-817D-549F4DF2DCD7}" presName="tx1" presStyleLbl="revTx" presStyleIdx="6" presStyleCnt="7"/>
      <dgm:spPr/>
      <dgm:t>
        <a:bodyPr/>
        <a:lstStyle/>
        <a:p>
          <a:endParaRPr lang="hr-HR"/>
        </a:p>
      </dgm:t>
    </dgm:pt>
    <dgm:pt modelId="{4479BE85-6722-4E57-AB4B-54EC9F823035}" type="pres">
      <dgm:prSet presAssocID="{A7425A5B-9C06-4DBA-817D-549F4DF2DCD7}" presName="vert1" presStyleCnt="0"/>
      <dgm:spPr/>
    </dgm:pt>
  </dgm:ptLst>
  <dgm:cxnLst>
    <dgm:cxn modelId="{A6EFD041-F9C2-4862-94A8-2139A3979AC9}" type="presOf" srcId="{73E5CE4C-9AED-47E5-B025-CC22DC1ECC36}" destId="{E2E5C2E5-A655-4A74-B462-7B39BDBC97C3}" srcOrd="0" destOrd="0" presId="urn:microsoft.com/office/officeart/2008/layout/LinedList"/>
    <dgm:cxn modelId="{1E689BA5-4597-4FDB-892F-62952489CD44}" srcId="{8DD01AC3-3359-42C5-8AC2-8CFC371AC278}" destId="{EB52A2C1-3A5C-4E1E-8043-D26E2F2D8722}" srcOrd="4" destOrd="0" parTransId="{1B0AF896-6C7D-4A9F-88CE-F13185194A8C}" sibTransId="{AFCD3302-31B2-4008-9890-E19F7F265056}"/>
    <dgm:cxn modelId="{CAA92131-1757-4B2A-B19C-2AA239CB1F29}" type="presOf" srcId="{A7425A5B-9C06-4DBA-817D-549F4DF2DCD7}" destId="{81ABF136-A989-4135-81A3-086B04E6A976}" srcOrd="0" destOrd="0" presId="urn:microsoft.com/office/officeart/2008/layout/LinedList"/>
    <dgm:cxn modelId="{459B97B9-E8AB-47DD-949E-056B02B62DD9}" srcId="{8DD01AC3-3359-42C5-8AC2-8CFC371AC278}" destId="{5828871F-53C8-4438-9D1E-1C88407BEE3F}" srcOrd="5" destOrd="0" parTransId="{87D0A01C-E1C7-439E-A97D-F8260681CA33}" sibTransId="{06A6DED1-0F6D-4369-AA55-72A629F129EF}"/>
    <dgm:cxn modelId="{7FC6F52E-2E38-4513-97BE-4E3D19D09BD7}" srcId="{8DD01AC3-3359-42C5-8AC2-8CFC371AC278}" destId="{BA5BEE5B-C788-40A0-AD1B-28B67BF42033}" srcOrd="2" destOrd="0" parTransId="{BA380540-27A1-4E72-A865-05CB7EFB7359}" sibTransId="{D2DD0AE7-DAE2-489E-A07A-DE077605CECB}"/>
    <dgm:cxn modelId="{8E33F07F-5D18-48EF-A9C5-798FE2EAEECE}" type="presOf" srcId="{EB52A2C1-3A5C-4E1E-8043-D26E2F2D8722}" destId="{4B3A3B9E-C28B-46B5-B0B6-5F341DE4C26B}" srcOrd="0" destOrd="0" presId="urn:microsoft.com/office/officeart/2008/layout/LinedList"/>
    <dgm:cxn modelId="{F2AA409A-0BBD-4F6C-B021-23E785C401E0}" srcId="{8DD01AC3-3359-42C5-8AC2-8CFC371AC278}" destId="{61C2DAFA-6D3B-4DE3-B39A-E95457C10FD5}" srcOrd="0" destOrd="0" parTransId="{C2382693-36DE-441F-B101-8CE2448E171D}" sibTransId="{5DFC6912-E2D9-4847-88D7-311DC099EC3E}"/>
    <dgm:cxn modelId="{44423D2C-F33C-43F6-B5EA-A1ED4A29BF91}" type="presOf" srcId="{6718D44E-35A2-4BBA-8908-C3EB3A1D3020}" destId="{821182FD-2345-4FFA-A5DB-572D251748E0}" srcOrd="0" destOrd="0" presId="urn:microsoft.com/office/officeart/2008/layout/LinedList"/>
    <dgm:cxn modelId="{05BF34F8-00B7-4505-A45D-8E4CC2977C8E}" srcId="{8DD01AC3-3359-42C5-8AC2-8CFC371AC278}" destId="{6718D44E-35A2-4BBA-8908-C3EB3A1D3020}" srcOrd="3" destOrd="0" parTransId="{76648D80-1C51-4BD9-AB3B-40508DB2743C}" sibTransId="{3DC881D8-57E3-406A-977D-4ED3FC838371}"/>
    <dgm:cxn modelId="{96FBAB81-0486-464B-8D4B-7AF1303BAC4C}" srcId="{8DD01AC3-3359-42C5-8AC2-8CFC371AC278}" destId="{A7425A5B-9C06-4DBA-817D-549F4DF2DCD7}" srcOrd="6" destOrd="0" parTransId="{76CB743B-0A33-45B4-B56A-FD9D57D96E1E}" sibTransId="{11ED72D7-3DB2-4BDD-BE5C-A08C6C91AB20}"/>
    <dgm:cxn modelId="{34E0F9B1-CB09-4278-88D1-2B2097B52F5C}" type="presOf" srcId="{8DD01AC3-3359-42C5-8AC2-8CFC371AC278}" destId="{97727D5B-917D-407F-AC02-C3242295AF9E}" srcOrd="0" destOrd="0" presId="urn:microsoft.com/office/officeart/2008/layout/LinedList"/>
    <dgm:cxn modelId="{280E6419-1F6B-48D3-9914-2B548ED2BAE3}" type="presOf" srcId="{61C2DAFA-6D3B-4DE3-B39A-E95457C10FD5}" destId="{92E5ED62-090A-4767-A58F-46F811D6BEEE}" srcOrd="0" destOrd="0" presId="urn:microsoft.com/office/officeart/2008/layout/LinedList"/>
    <dgm:cxn modelId="{9888EA45-379D-4CE1-B4C7-73AB427BB8D3}" type="presOf" srcId="{BA5BEE5B-C788-40A0-AD1B-28B67BF42033}" destId="{A5F0888E-6B4B-44E3-9698-4FC435B2B9A2}" srcOrd="0" destOrd="0" presId="urn:microsoft.com/office/officeart/2008/layout/LinedList"/>
    <dgm:cxn modelId="{C4EE4C0C-5339-45B1-9906-9F1C4998E350}" type="presOf" srcId="{5828871F-53C8-4438-9D1E-1C88407BEE3F}" destId="{EEF23209-6985-40E7-AD21-3F0765167B67}" srcOrd="0" destOrd="0" presId="urn:microsoft.com/office/officeart/2008/layout/LinedList"/>
    <dgm:cxn modelId="{3EDE1556-D245-47AB-AC4A-193FE1E09CDA}" srcId="{8DD01AC3-3359-42C5-8AC2-8CFC371AC278}" destId="{73E5CE4C-9AED-47E5-B025-CC22DC1ECC36}" srcOrd="1" destOrd="0" parTransId="{BE06D5E1-6C0A-4E5D-A673-8795CE9D6BC8}" sibTransId="{6A1A853A-E968-45B8-9841-E0F11E54E774}"/>
    <dgm:cxn modelId="{57D85AFC-4A44-442B-BF54-924E676B2353}" type="presParOf" srcId="{97727D5B-917D-407F-AC02-C3242295AF9E}" destId="{008D9556-BCDD-4C6C-ABBB-16C12E91C3FE}" srcOrd="0" destOrd="0" presId="urn:microsoft.com/office/officeart/2008/layout/LinedList"/>
    <dgm:cxn modelId="{B30E8659-016C-4626-BBDA-CABD7CFACC65}" type="presParOf" srcId="{97727D5B-917D-407F-AC02-C3242295AF9E}" destId="{701347DF-2E81-4A7E-B9DA-93787ADD253D}" srcOrd="1" destOrd="0" presId="urn:microsoft.com/office/officeart/2008/layout/LinedList"/>
    <dgm:cxn modelId="{2CC9878E-88A7-4ACB-BE01-D48FE02469F1}" type="presParOf" srcId="{701347DF-2E81-4A7E-B9DA-93787ADD253D}" destId="{92E5ED62-090A-4767-A58F-46F811D6BEEE}" srcOrd="0" destOrd="0" presId="urn:microsoft.com/office/officeart/2008/layout/LinedList"/>
    <dgm:cxn modelId="{60FFDF25-2CF7-4296-88A0-7672264F8897}" type="presParOf" srcId="{701347DF-2E81-4A7E-B9DA-93787ADD253D}" destId="{3789FBB8-18C3-4C99-9800-7B769562A80E}" srcOrd="1" destOrd="0" presId="urn:microsoft.com/office/officeart/2008/layout/LinedList"/>
    <dgm:cxn modelId="{EEAD5BDC-E44D-4EFC-921E-8A66D68A0454}" type="presParOf" srcId="{97727D5B-917D-407F-AC02-C3242295AF9E}" destId="{CD4F40A0-E602-447A-A0DF-873145A0D271}" srcOrd="2" destOrd="0" presId="urn:microsoft.com/office/officeart/2008/layout/LinedList"/>
    <dgm:cxn modelId="{1821751B-6DBB-4CB7-B238-D62F97FA06AC}" type="presParOf" srcId="{97727D5B-917D-407F-AC02-C3242295AF9E}" destId="{656E872C-E596-416F-9CE9-1C45F39ADCCE}" srcOrd="3" destOrd="0" presId="urn:microsoft.com/office/officeart/2008/layout/LinedList"/>
    <dgm:cxn modelId="{972971C9-BC5F-452E-98E7-97298AEBF3EC}" type="presParOf" srcId="{656E872C-E596-416F-9CE9-1C45F39ADCCE}" destId="{E2E5C2E5-A655-4A74-B462-7B39BDBC97C3}" srcOrd="0" destOrd="0" presId="urn:microsoft.com/office/officeart/2008/layout/LinedList"/>
    <dgm:cxn modelId="{3EB7C2BA-76D9-437B-A8BD-6FE678DCD235}" type="presParOf" srcId="{656E872C-E596-416F-9CE9-1C45F39ADCCE}" destId="{9050FBBC-FC82-4751-9A37-CCFC9EBA12CA}" srcOrd="1" destOrd="0" presId="urn:microsoft.com/office/officeart/2008/layout/LinedList"/>
    <dgm:cxn modelId="{43BD4840-D893-469C-BC74-294AD6F02093}" type="presParOf" srcId="{97727D5B-917D-407F-AC02-C3242295AF9E}" destId="{30425BF5-E3CB-417A-9798-00B9F2E7EF6D}" srcOrd="4" destOrd="0" presId="urn:microsoft.com/office/officeart/2008/layout/LinedList"/>
    <dgm:cxn modelId="{121F6C5F-5D68-42EE-AE40-05C075459BBF}" type="presParOf" srcId="{97727D5B-917D-407F-AC02-C3242295AF9E}" destId="{C2EDECC5-23DF-4AE2-8211-05177A4ED4E1}" srcOrd="5" destOrd="0" presId="urn:microsoft.com/office/officeart/2008/layout/LinedList"/>
    <dgm:cxn modelId="{03A7512E-5D53-471A-93B5-8CB6691D1D7F}" type="presParOf" srcId="{C2EDECC5-23DF-4AE2-8211-05177A4ED4E1}" destId="{A5F0888E-6B4B-44E3-9698-4FC435B2B9A2}" srcOrd="0" destOrd="0" presId="urn:microsoft.com/office/officeart/2008/layout/LinedList"/>
    <dgm:cxn modelId="{83AD10BF-4DE0-4E04-BD90-4A3C3A2536EC}" type="presParOf" srcId="{C2EDECC5-23DF-4AE2-8211-05177A4ED4E1}" destId="{330AFBE6-FFCA-4533-B659-CD356B7E1970}" srcOrd="1" destOrd="0" presId="urn:microsoft.com/office/officeart/2008/layout/LinedList"/>
    <dgm:cxn modelId="{0FD8B0A1-D89C-446E-A8E4-01584F4D016A}" type="presParOf" srcId="{97727D5B-917D-407F-AC02-C3242295AF9E}" destId="{1754174C-DCD9-4C03-AFC9-2C424EDCE6E8}" srcOrd="6" destOrd="0" presId="urn:microsoft.com/office/officeart/2008/layout/LinedList"/>
    <dgm:cxn modelId="{7B502974-EAB1-45C1-AEDA-98B104FF1901}" type="presParOf" srcId="{97727D5B-917D-407F-AC02-C3242295AF9E}" destId="{D841DD52-4192-4D5B-9BDA-FA3A14537810}" srcOrd="7" destOrd="0" presId="urn:microsoft.com/office/officeart/2008/layout/LinedList"/>
    <dgm:cxn modelId="{06DF232B-ABA8-4200-8451-0D7ACD71CE08}" type="presParOf" srcId="{D841DD52-4192-4D5B-9BDA-FA3A14537810}" destId="{821182FD-2345-4FFA-A5DB-572D251748E0}" srcOrd="0" destOrd="0" presId="urn:microsoft.com/office/officeart/2008/layout/LinedList"/>
    <dgm:cxn modelId="{73D630F1-A16A-482E-8B40-A5C53FB971C7}" type="presParOf" srcId="{D841DD52-4192-4D5B-9BDA-FA3A14537810}" destId="{9F557EAE-840E-4B58-9D6F-45D2354C2429}" srcOrd="1" destOrd="0" presId="urn:microsoft.com/office/officeart/2008/layout/LinedList"/>
    <dgm:cxn modelId="{1DDAEC3A-3F1B-43BA-8D2B-050EA4B099A2}" type="presParOf" srcId="{97727D5B-917D-407F-AC02-C3242295AF9E}" destId="{4911CEF9-60E2-4601-B91A-596BF606DDD4}" srcOrd="8" destOrd="0" presId="urn:microsoft.com/office/officeart/2008/layout/LinedList"/>
    <dgm:cxn modelId="{473AF031-162D-4246-9C92-CFB0E8A80349}" type="presParOf" srcId="{97727D5B-917D-407F-AC02-C3242295AF9E}" destId="{D2C718FC-31ED-408B-AF14-E9A0741E827E}" srcOrd="9" destOrd="0" presId="urn:microsoft.com/office/officeart/2008/layout/LinedList"/>
    <dgm:cxn modelId="{672BDEB7-6C39-45FF-9BA9-CBB6F3AD64D0}" type="presParOf" srcId="{D2C718FC-31ED-408B-AF14-E9A0741E827E}" destId="{4B3A3B9E-C28B-46B5-B0B6-5F341DE4C26B}" srcOrd="0" destOrd="0" presId="urn:microsoft.com/office/officeart/2008/layout/LinedList"/>
    <dgm:cxn modelId="{AD271CB3-CFBF-4EF4-A983-4069F5E591E6}" type="presParOf" srcId="{D2C718FC-31ED-408B-AF14-E9A0741E827E}" destId="{6610C068-60C8-4971-BB71-84E275468A1C}" srcOrd="1" destOrd="0" presId="urn:microsoft.com/office/officeart/2008/layout/LinedList"/>
    <dgm:cxn modelId="{F1DE2D01-7254-4D1E-B57F-B6A0B47A213B}" type="presParOf" srcId="{97727D5B-917D-407F-AC02-C3242295AF9E}" destId="{CE002D52-A863-47E3-A37D-7FDB9ED3B469}" srcOrd="10" destOrd="0" presId="urn:microsoft.com/office/officeart/2008/layout/LinedList"/>
    <dgm:cxn modelId="{81B0985D-FB4C-4B1A-B249-7640F0664F31}" type="presParOf" srcId="{97727D5B-917D-407F-AC02-C3242295AF9E}" destId="{75E27FD3-892A-43E9-A0B4-36A1754E0052}" srcOrd="11" destOrd="0" presId="urn:microsoft.com/office/officeart/2008/layout/LinedList"/>
    <dgm:cxn modelId="{0EC5EE24-EB8C-4FAA-AEEF-4C649C4B0AB9}" type="presParOf" srcId="{75E27FD3-892A-43E9-A0B4-36A1754E0052}" destId="{EEF23209-6985-40E7-AD21-3F0765167B67}" srcOrd="0" destOrd="0" presId="urn:microsoft.com/office/officeart/2008/layout/LinedList"/>
    <dgm:cxn modelId="{2232C8B4-6DAC-4A52-80A8-6315B5F42213}" type="presParOf" srcId="{75E27FD3-892A-43E9-A0B4-36A1754E0052}" destId="{0EB45D18-8BA5-402F-9EFF-C5C3751FF52D}" srcOrd="1" destOrd="0" presId="urn:microsoft.com/office/officeart/2008/layout/LinedList"/>
    <dgm:cxn modelId="{4CC34F32-83B9-427E-B11A-77ECFDAFF81A}" type="presParOf" srcId="{97727D5B-917D-407F-AC02-C3242295AF9E}" destId="{B842FD62-3616-4242-9AB8-D47DE58680C9}" srcOrd="12" destOrd="0" presId="urn:microsoft.com/office/officeart/2008/layout/LinedList"/>
    <dgm:cxn modelId="{47D9D543-A1B6-43DC-85A7-87DE5055B8D4}" type="presParOf" srcId="{97727D5B-917D-407F-AC02-C3242295AF9E}" destId="{B2A00BE2-4431-4746-81B7-32505704DBD4}" srcOrd="13" destOrd="0" presId="urn:microsoft.com/office/officeart/2008/layout/LinedList"/>
    <dgm:cxn modelId="{EFFE17E7-A950-4018-A948-34F3ECD36F14}" type="presParOf" srcId="{B2A00BE2-4431-4746-81B7-32505704DBD4}" destId="{81ABF136-A989-4135-81A3-086B04E6A976}" srcOrd="0" destOrd="0" presId="urn:microsoft.com/office/officeart/2008/layout/LinedList"/>
    <dgm:cxn modelId="{EB048BEE-6A2E-4B95-9DFE-DCBE142A04D7}" type="presParOf" srcId="{B2A00BE2-4431-4746-81B7-32505704DBD4}" destId="{4479BE85-6722-4E57-AB4B-54EC9F82303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5F1C4A-EFE9-4D67-AD6D-2B4CC21E96A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E8BDD91-0079-4E90-A0F0-15E3D12104E4}">
      <dgm:prSet/>
      <dgm:spPr/>
      <dgm:t>
        <a:bodyPr/>
        <a:lstStyle/>
        <a:p>
          <a:r>
            <a:rPr lang="hr-HR"/>
            <a:t>Planinski prostor Mezopotamije</a:t>
          </a:r>
          <a:endParaRPr lang="en-US"/>
        </a:p>
      </dgm:t>
    </dgm:pt>
    <dgm:pt modelId="{811B0ED7-6240-49AC-B921-62A6C207BCC9}" type="parTrans" cxnId="{BB5A4637-860D-413D-B055-A99BF4FE560E}">
      <dgm:prSet/>
      <dgm:spPr/>
      <dgm:t>
        <a:bodyPr/>
        <a:lstStyle/>
        <a:p>
          <a:endParaRPr lang="en-US"/>
        </a:p>
      </dgm:t>
    </dgm:pt>
    <dgm:pt modelId="{6A4D5980-2BB8-4D07-8A06-9DD8DF07A974}" type="sibTrans" cxnId="{BB5A4637-860D-413D-B055-A99BF4FE560E}">
      <dgm:prSet/>
      <dgm:spPr/>
      <dgm:t>
        <a:bodyPr/>
        <a:lstStyle/>
        <a:p>
          <a:endParaRPr lang="en-US"/>
        </a:p>
      </dgm:t>
    </dgm:pt>
    <dgm:pt modelId="{D3394A78-8199-47E6-B1BA-F394D4DCADC6}">
      <dgm:prSet/>
      <dgm:spPr/>
      <dgm:t>
        <a:bodyPr/>
        <a:lstStyle/>
        <a:p>
          <a:r>
            <a:rPr lang="hr-HR"/>
            <a:t>Sjedište države Ašur</a:t>
          </a:r>
          <a:endParaRPr lang="en-US"/>
        </a:p>
      </dgm:t>
    </dgm:pt>
    <dgm:pt modelId="{69972515-1F31-41AA-8F7B-9CF0C0355EE4}" type="parTrans" cxnId="{41CFD241-E91D-4B89-A171-546CED7BC3A7}">
      <dgm:prSet/>
      <dgm:spPr/>
      <dgm:t>
        <a:bodyPr/>
        <a:lstStyle/>
        <a:p>
          <a:endParaRPr lang="en-US"/>
        </a:p>
      </dgm:t>
    </dgm:pt>
    <dgm:pt modelId="{883BC6EF-83EE-4D55-B3EA-93CAD9CE8829}" type="sibTrans" cxnId="{41CFD241-E91D-4B89-A171-546CED7BC3A7}">
      <dgm:prSet/>
      <dgm:spPr/>
      <dgm:t>
        <a:bodyPr/>
        <a:lstStyle/>
        <a:p>
          <a:endParaRPr lang="en-US"/>
        </a:p>
      </dgm:t>
    </dgm:pt>
    <dgm:pt modelId="{CB340AD7-22C9-424E-B58F-1E26B23E0B39}">
      <dgm:prSet/>
      <dgm:spPr/>
      <dgm:t>
        <a:bodyPr/>
        <a:lstStyle/>
        <a:p>
          <a:r>
            <a:rPr lang="hr-HR"/>
            <a:t>Neustrašivi ratnici</a:t>
          </a:r>
          <a:endParaRPr lang="en-US"/>
        </a:p>
      </dgm:t>
    </dgm:pt>
    <dgm:pt modelId="{0A27F8F6-448D-4248-B3F1-5F6C44514D12}" type="parTrans" cxnId="{FD385F0A-2E77-4BAB-9766-E508D9FD419B}">
      <dgm:prSet/>
      <dgm:spPr/>
      <dgm:t>
        <a:bodyPr/>
        <a:lstStyle/>
        <a:p>
          <a:endParaRPr lang="en-US"/>
        </a:p>
      </dgm:t>
    </dgm:pt>
    <dgm:pt modelId="{6D82BB69-3516-4BB9-BF4E-BA732099F363}" type="sibTrans" cxnId="{FD385F0A-2E77-4BAB-9766-E508D9FD419B}">
      <dgm:prSet/>
      <dgm:spPr/>
      <dgm:t>
        <a:bodyPr/>
        <a:lstStyle/>
        <a:p>
          <a:endParaRPr lang="en-US"/>
        </a:p>
      </dgm:t>
    </dgm:pt>
    <dgm:pt modelId="{2C056A5D-D42A-4087-B3A8-752EFA1090DB}">
      <dgm:prSet/>
      <dgm:spPr/>
      <dgm:t>
        <a:bodyPr/>
        <a:lstStyle/>
        <a:p>
          <a:r>
            <a:rPr lang="hr-HR"/>
            <a:t>Nova prijestolnica Niniva</a:t>
          </a:r>
          <a:endParaRPr lang="en-US"/>
        </a:p>
      </dgm:t>
    </dgm:pt>
    <dgm:pt modelId="{4BB906E7-0B96-47CA-B75F-AF76D8BDCB23}" type="parTrans" cxnId="{17315318-1FD2-47DE-9DB4-11E0C418F299}">
      <dgm:prSet/>
      <dgm:spPr/>
      <dgm:t>
        <a:bodyPr/>
        <a:lstStyle/>
        <a:p>
          <a:endParaRPr lang="en-US"/>
        </a:p>
      </dgm:t>
    </dgm:pt>
    <dgm:pt modelId="{B5CAEDBE-342B-4E9F-A9B0-50BBEFF9DAA5}" type="sibTrans" cxnId="{17315318-1FD2-47DE-9DB4-11E0C418F299}">
      <dgm:prSet/>
      <dgm:spPr/>
      <dgm:t>
        <a:bodyPr/>
        <a:lstStyle/>
        <a:p>
          <a:endParaRPr lang="en-US"/>
        </a:p>
      </dgm:t>
    </dgm:pt>
    <dgm:pt modelId="{727DFD4B-E56E-4A35-9070-384A27AB3DDB}">
      <dgm:prSet/>
      <dgm:spPr/>
      <dgm:t>
        <a:bodyPr/>
        <a:lstStyle/>
        <a:p>
          <a:r>
            <a:rPr lang="hr-HR"/>
            <a:t>Asurbanipal, VII. stoljeće pr. Krista</a:t>
          </a:r>
          <a:endParaRPr lang="en-US"/>
        </a:p>
      </dgm:t>
    </dgm:pt>
    <dgm:pt modelId="{75F0CD12-1079-4FC8-9A4F-BAF23B3CA130}" type="parTrans" cxnId="{2A62372E-E749-40B5-AF66-91CE242FF021}">
      <dgm:prSet/>
      <dgm:spPr/>
      <dgm:t>
        <a:bodyPr/>
        <a:lstStyle/>
        <a:p>
          <a:endParaRPr lang="en-US"/>
        </a:p>
      </dgm:t>
    </dgm:pt>
    <dgm:pt modelId="{D2F55F3B-E9B8-47FB-83B0-8523C70B0CF7}" type="sibTrans" cxnId="{2A62372E-E749-40B5-AF66-91CE242FF021}">
      <dgm:prSet/>
      <dgm:spPr/>
      <dgm:t>
        <a:bodyPr/>
        <a:lstStyle/>
        <a:p>
          <a:endParaRPr lang="en-US"/>
        </a:p>
      </dgm:t>
    </dgm:pt>
    <dgm:pt modelId="{B9DE0331-76D3-49FB-A1D8-F29218BF27C8}">
      <dgm:prSet/>
      <dgm:spPr/>
      <dgm:t>
        <a:bodyPr/>
        <a:lstStyle/>
        <a:p>
          <a:r>
            <a:rPr lang="hr-HR"/>
            <a:t>Gradnja hramova i raskošni palača</a:t>
          </a:r>
          <a:endParaRPr lang="en-US"/>
        </a:p>
      </dgm:t>
    </dgm:pt>
    <dgm:pt modelId="{8D8903B7-7220-4841-A001-9C08D0299872}" type="parTrans" cxnId="{49EC4652-CDF9-43CB-97D9-1832CD348512}">
      <dgm:prSet/>
      <dgm:spPr/>
      <dgm:t>
        <a:bodyPr/>
        <a:lstStyle/>
        <a:p>
          <a:endParaRPr lang="en-US"/>
        </a:p>
      </dgm:t>
    </dgm:pt>
    <dgm:pt modelId="{6B6253C6-2B80-4B59-833E-8677ACD78F01}" type="sibTrans" cxnId="{49EC4652-CDF9-43CB-97D9-1832CD348512}">
      <dgm:prSet/>
      <dgm:spPr/>
      <dgm:t>
        <a:bodyPr/>
        <a:lstStyle/>
        <a:p>
          <a:endParaRPr lang="en-US"/>
        </a:p>
      </dgm:t>
    </dgm:pt>
    <dgm:pt modelId="{1220EA83-BC7C-4E5F-8131-34C67C622D2A}">
      <dgm:prSet/>
      <dgm:spPr/>
      <dgm:t>
        <a:bodyPr/>
        <a:lstStyle/>
        <a:p>
          <a:r>
            <a:rPr lang="hr-HR"/>
            <a:t>Kraljevska biblioteka i arhiva</a:t>
          </a:r>
          <a:endParaRPr lang="en-US"/>
        </a:p>
      </dgm:t>
    </dgm:pt>
    <dgm:pt modelId="{7CC370CB-A61A-435C-A10B-4F5E757CBE2D}" type="parTrans" cxnId="{11EFBC11-4ED1-4452-83FB-F5A2074147E6}">
      <dgm:prSet/>
      <dgm:spPr/>
      <dgm:t>
        <a:bodyPr/>
        <a:lstStyle/>
        <a:p>
          <a:endParaRPr lang="en-US"/>
        </a:p>
      </dgm:t>
    </dgm:pt>
    <dgm:pt modelId="{B249C10D-1D40-490C-8531-1E9CC955050E}" type="sibTrans" cxnId="{11EFBC11-4ED1-4452-83FB-F5A2074147E6}">
      <dgm:prSet/>
      <dgm:spPr/>
      <dgm:t>
        <a:bodyPr/>
        <a:lstStyle/>
        <a:p>
          <a:endParaRPr lang="en-US"/>
        </a:p>
      </dgm:t>
    </dgm:pt>
    <dgm:pt modelId="{89A03B51-691C-4F1B-BABB-5DD09B3A4383}" type="pres">
      <dgm:prSet presAssocID="{EB5F1C4A-EFE9-4D67-AD6D-2B4CC21E96A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1C451967-9E9A-4884-8927-364F6E7BB0ED}" type="pres">
      <dgm:prSet presAssocID="{DE8BDD91-0079-4E90-A0F0-15E3D12104E4}" presName="thickLine" presStyleLbl="alignNode1" presStyleIdx="0" presStyleCnt="7"/>
      <dgm:spPr/>
    </dgm:pt>
    <dgm:pt modelId="{2328E338-F62F-45B2-9524-16D769330376}" type="pres">
      <dgm:prSet presAssocID="{DE8BDD91-0079-4E90-A0F0-15E3D12104E4}" presName="horz1" presStyleCnt="0"/>
      <dgm:spPr/>
    </dgm:pt>
    <dgm:pt modelId="{6403D006-B8F1-4009-85D6-450370779ADA}" type="pres">
      <dgm:prSet presAssocID="{DE8BDD91-0079-4E90-A0F0-15E3D12104E4}" presName="tx1" presStyleLbl="revTx" presStyleIdx="0" presStyleCnt="7"/>
      <dgm:spPr/>
      <dgm:t>
        <a:bodyPr/>
        <a:lstStyle/>
        <a:p>
          <a:endParaRPr lang="hr-HR"/>
        </a:p>
      </dgm:t>
    </dgm:pt>
    <dgm:pt modelId="{1799E15B-8D1C-49F0-A75F-C8F284F883F8}" type="pres">
      <dgm:prSet presAssocID="{DE8BDD91-0079-4E90-A0F0-15E3D12104E4}" presName="vert1" presStyleCnt="0"/>
      <dgm:spPr/>
    </dgm:pt>
    <dgm:pt modelId="{CB157ABC-F039-408F-89CE-E66F0FD3BADC}" type="pres">
      <dgm:prSet presAssocID="{D3394A78-8199-47E6-B1BA-F394D4DCADC6}" presName="thickLine" presStyleLbl="alignNode1" presStyleIdx="1" presStyleCnt="7"/>
      <dgm:spPr/>
    </dgm:pt>
    <dgm:pt modelId="{C0FE6601-57DB-422D-9BEA-82F9C8CC2F44}" type="pres">
      <dgm:prSet presAssocID="{D3394A78-8199-47E6-B1BA-F394D4DCADC6}" presName="horz1" presStyleCnt="0"/>
      <dgm:spPr/>
    </dgm:pt>
    <dgm:pt modelId="{7EE12747-86A0-42DB-BB24-979643664450}" type="pres">
      <dgm:prSet presAssocID="{D3394A78-8199-47E6-B1BA-F394D4DCADC6}" presName="tx1" presStyleLbl="revTx" presStyleIdx="1" presStyleCnt="7"/>
      <dgm:spPr/>
      <dgm:t>
        <a:bodyPr/>
        <a:lstStyle/>
        <a:p>
          <a:endParaRPr lang="hr-HR"/>
        </a:p>
      </dgm:t>
    </dgm:pt>
    <dgm:pt modelId="{EC0115F2-F193-4E6F-B355-88F77413B537}" type="pres">
      <dgm:prSet presAssocID="{D3394A78-8199-47E6-B1BA-F394D4DCADC6}" presName="vert1" presStyleCnt="0"/>
      <dgm:spPr/>
    </dgm:pt>
    <dgm:pt modelId="{498154AF-0651-4217-987D-A2B6D2F6FC3B}" type="pres">
      <dgm:prSet presAssocID="{CB340AD7-22C9-424E-B58F-1E26B23E0B39}" presName="thickLine" presStyleLbl="alignNode1" presStyleIdx="2" presStyleCnt="7"/>
      <dgm:spPr/>
    </dgm:pt>
    <dgm:pt modelId="{F1320D10-AD43-465A-A45D-EA6E0681643C}" type="pres">
      <dgm:prSet presAssocID="{CB340AD7-22C9-424E-B58F-1E26B23E0B39}" presName="horz1" presStyleCnt="0"/>
      <dgm:spPr/>
    </dgm:pt>
    <dgm:pt modelId="{6B73CDAB-9D3B-46CE-BDBE-5F332C737773}" type="pres">
      <dgm:prSet presAssocID="{CB340AD7-22C9-424E-B58F-1E26B23E0B39}" presName="tx1" presStyleLbl="revTx" presStyleIdx="2" presStyleCnt="7"/>
      <dgm:spPr/>
      <dgm:t>
        <a:bodyPr/>
        <a:lstStyle/>
        <a:p>
          <a:endParaRPr lang="hr-HR"/>
        </a:p>
      </dgm:t>
    </dgm:pt>
    <dgm:pt modelId="{BB4A035E-0014-4F10-B279-5E07BE16B084}" type="pres">
      <dgm:prSet presAssocID="{CB340AD7-22C9-424E-B58F-1E26B23E0B39}" presName="vert1" presStyleCnt="0"/>
      <dgm:spPr/>
    </dgm:pt>
    <dgm:pt modelId="{46F17BAD-7BE0-4FE2-84E6-7DDBFFB1D248}" type="pres">
      <dgm:prSet presAssocID="{2C056A5D-D42A-4087-B3A8-752EFA1090DB}" presName="thickLine" presStyleLbl="alignNode1" presStyleIdx="3" presStyleCnt="7"/>
      <dgm:spPr/>
    </dgm:pt>
    <dgm:pt modelId="{72838159-9909-4AEE-B7AD-20BB8ACB20CD}" type="pres">
      <dgm:prSet presAssocID="{2C056A5D-D42A-4087-B3A8-752EFA1090DB}" presName="horz1" presStyleCnt="0"/>
      <dgm:spPr/>
    </dgm:pt>
    <dgm:pt modelId="{1E60BB92-9F79-4456-8EDA-E122A96A8A38}" type="pres">
      <dgm:prSet presAssocID="{2C056A5D-D42A-4087-B3A8-752EFA1090DB}" presName="tx1" presStyleLbl="revTx" presStyleIdx="3" presStyleCnt="7"/>
      <dgm:spPr/>
      <dgm:t>
        <a:bodyPr/>
        <a:lstStyle/>
        <a:p>
          <a:endParaRPr lang="hr-HR"/>
        </a:p>
      </dgm:t>
    </dgm:pt>
    <dgm:pt modelId="{666E7B17-8D84-4155-BE36-196097CD4C0F}" type="pres">
      <dgm:prSet presAssocID="{2C056A5D-D42A-4087-B3A8-752EFA1090DB}" presName="vert1" presStyleCnt="0"/>
      <dgm:spPr/>
    </dgm:pt>
    <dgm:pt modelId="{80D8632F-CCEC-441E-8466-0F129AB821FF}" type="pres">
      <dgm:prSet presAssocID="{727DFD4B-E56E-4A35-9070-384A27AB3DDB}" presName="thickLine" presStyleLbl="alignNode1" presStyleIdx="4" presStyleCnt="7"/>
      <dgm:spPr/>
    </dgm:pt>
    <dgm:pt modelId="{87D320F7-6CB3-4B67-9504-F44686E92A2A}" type="pres">
      <dgm:prSet presAssocID="{727DFD4B-E56E-4A35-9070-384A27AB3DDB}" presName="horz1" presStyleCnt="0"/>
      <dgm:spPr/>
    </dgm:pt>
    <dgm:pt modelId="{CC78FA2D-705E-4D99-8348-611AB6AB3B57}" type="pres">
      <dgm:prSet presAssocID="{727DFD4B-E56E-4A35-9070-384A27AB3DDB}" presName="tx1" presStyleLbl="revTx" presStyleIdx="4" presStyleCnt="7"/>
      <dgm:spPr/>
      <dgm:t>
        <a:bodyPr/>
        <a:lstStyle/>
        <a:p>
          <a:endParaRPr lang="hr-HR"/>
        </a:p>
      </dgm:t>
    </dgm:pt>
    <dgm:pt modelId="{76D1B8A5-BD11-4DB1-ABDC-FC96EA502DCD}" type="pres">
      <dgm:prSet presAssocID="{727DFD4B-E56E-4A35-9070-384A27AB3DDB}" presName="vert1" presStyleCnt="0"/>
      <dgm:spPr/>
    </dgm:pt>
    <dgm:pt modelId="{4DA0B994-68B7-4DB5-95C7-58B1DB340FD5}" type="pres">
      <dgm:prSet presAssocID="{B9DE0331-76D3-49FB-A1D8-F29218BF27C8}" presName="thickLine" presStyleLbl="alignNode1" presStyleIdx="5" presStyleCnt="7"/>
      <dgm:spPr/>
    </dgm:pt>
    <dgm:pt modelId="{DD7ECD2D-02AD-4625-98F4-99BA37EDD898}" type="pres">
      <dgm:prSet presAssocID="{B9DE0331-76D3-49FB-A1D8-F29218BF27C8}" presName="horz1" presStyleCnt="0"/>
      <dgm:spPr/>
    </dgm:pt>
    <dgm:pt modelId="{99D662A3-4CF0-4EA1-92B8-F396AFD18A46}" type="pres">
      <dgm:prSet presAssocID="{B9DE0331-76D3-49FB-A1D8-F29218BF27C8}" presName="tx1" presStyleLbl="revTx" presStyleIdx="5" presStyleCnt="7"/>
      <dgm:spPr/>
      <dgm:t>
        <a:bodyPr/>
        <a:lstStyle/>
        <a:p>
          <a:endParaRPr lang="hr-HR"/>
        </a:p>
      </dgm:t>
    </dgm:pt>
    <dgm:pt modelId="{326F21BD-3C6F-4BEA-B47B-21F34FC54EB0}" type="pres">
      <dgm:prSet presAssocID="{B9DE0331-76D3-49FB-A1D8-F29218BF27C8}" presName="vert1" presStyleCnt="0"/>
      <dgm:spPr/>
    </dgm:pt>
    <dgm:pt modelId="{5E412027-2DFD-4404-B12D-3D3305E26342}" type="pres">
      <dgm:prSet presAssocID="{1220EA83-BC7C-4E5F-8131-34C67C622D2A}" presName="thickLine" presStyleLbl="alignNode1" presStyleIdx="6" presStyleCnt="7"/>
      <dgm:spPr/>
    </dgm:pt>
    <dgm:pt modelId="{BEDD5192-2D05-44B8-813E-59FA00AA0814}" type="pres">
      <dgm:prSet presAssocID="{1220EA83-BC7C-4E5F-8131-34C67C622D2A}" presName="horz1" presStyleCnt="0"/>
      <dgm:spPr/>
    </dgm:pt>
    <dgm:pt modelId="{90475276-8BDD-4624-B331-EF493C9A2EB7}" type="pres">
      <dgm:prSet presAssocID="{1220EA83-BC7C-4E5F-8131-34C67C622D2A}" presName="tx1" presStyleLbl="revTx" presStyleIdx="6" presStyleCnt="7"/>
      <dgm:spPr/>
      <dgm:t>
        <a:bodyPr/>
        <a:lstStyle/>
        <a:p>
          <a:endParaRPr lang="hr-HR"/>
        </a:p>
      </dgm:t>
    </dgm:pt>
    <dgm:pt modelId="{044C486F-518D-4BA7-8AF4-A1C6FFACD836}" type="pres">
      <dgm:prSet presAssocID="{1220EA83-BC7C-4E5F-8131-34C67C622D2A}" presName="vert1" presStyleCnt="0"/>
      <dgm:spPr/>
    </dgm:pt>
  </dgm:ptLst>
  <dgm:cxnLst>
    <dgm:cxn modelId="{FD385F0A-2E77-4BAB-9766-E508D9FD419B}" srcId="{EB5F1C4A-EFE9-4D67-AD6D-2B4CC21E96A1}" destId="{CB340AD7-22C9-424E-B58F-1E26B23E0B39}" srcOrd="2" destOrd="0" parTransId="{0A27F8F6-448D-4248-B3F1-5F6C44514D12}" sibTransId="{6D82BB69-3516-4BB9-BF4E-BA732099F363}"/>
    <dgm:cxn modelId="{72050DBF-DF6E-434B-A2AF-844FA50CAEDE}" type="presOf" srcId="{B9DE0331-76D3-49FB-A1D8-F29218BF27C8}" destId="{99D662A3-4CF0-4EA1-92B8-F396AFD18A46}" srcOrd="0" destOrd="0" presId="urn:microsoft.com/office/officeart/2008/layout/LinedList"/>
    <dgm:cxn modelId="{41CFD241-E91D-4B89-A171-546CED7BC3A7}" srcId="{EB5F1C4A-EFE9-4D67-AD6D-2B4CC21E96A1}" destId="{D3394A78-8199-47E6-B1BA-F394D4DCADC6}" srcOrd="1" destOrd="0" parTransId="{69972515-1F31-41AA-8F7B-9CF0C0355EE4}" sibTransId="{883BC6EF-83EE-4D55-B3EA-93CAD9CE8829}"/>
    <dgm:cxn modelId="{7DF60013-342E-42B5-99E3-B700D72EF5D8}" type="presOf" srcId="{1220EA83-BC7C-4E5F-8131-34C67C622D2A}" destId="{90475276-8BDD-4624-B331-EF493C9A2EB7}" srcOrd="0" destOrd="0" presId="urn:microsoft.com/office/officeart/2008/layout/LinedList"/>
    <dgm:cxn modelId="{5EEB25DE-6851-4220-AE76-7D9A2F084367}" type="presOf" srcId="{EB5F1C4A-EFE9-4D67-AD6D-2B4CC21E96A1}" destId="{89A03B51-691C-4F1B-BABB-5DD09B3A4383}" srcOrd="0" destOrd="0" presId="urn:microsoft.com/office/officeart/2008/layout/LinedList"/>
    <dgm:cxn modelId="{17315318-1FD2-47DE-9DB4-11E0C418F299}" srcId="{EB5F1C4A-EFE9-4D67-AD6D-2B4CC21E96A1}" destId="{2C056A5D-D42A-4087-B3A8-752EFA1090DB}" srcOrd="3" destOrd="0" parTransId="{4BB906E7-0B96-47CA-B75F-AF76D8BDCB23}" sibTransId="{B5CAEDBE-342B-4E9F-A9B0-50BBEFF9DAA5}"/>
    <dgm:cxn modelId="{49EC4652-CDF9-43CB-97D9-1832CD348512}" srcId="{EB5F1C4A-EFE9-4D67-AD6D-2B4CC21E96A1}" destId="{B9DE0331-76D3-49FB-A1D8-F29218BF27C8}" srcOrd="5" destOrd="0" parTransId="{8D8903B7-7220-4841-A001-9C08D0299872}" sibTransId="{6B6253C6-2B80-4B59-833E-8677ACD78F01}"/>
    <dgm:cxn modelId="{11EFBC11-4ED1-4452-83FB-F5A2074147E6}" srcId="{EB5F1C4A-EFE9-4D67-AD6D-2B4CC21E96A1}" destId="{1220EA83-BC7C-4E5F-8131-34C67C622D2A}" srcOrd="6" destOrd="0" parTransId="{7CC370CB-A61A-435C-A10B-4F5E757CBE2D}" sibTransId="{B249C10D-1D40-490C-8531-1E9CC955050E}"/>
    <dgm:cxn modelId="{555075ED-C94D-473B-AFEC-CC2614AB6D0F}" type="presOf" srcId="{727DFD4B-E56E-4A35-9070-384A27AB3DDB}" destId="{CC78FA2D-705E-4D99-8348-611AB6AB3B57}" srcOrd="0" destOrd="0" presId="urn:microsoft.com/office/officeart/2008/layout/LinedList"/>
    <dgm:cxn modelId="{3D298C3C-51F6-48CD-95C6-50D70C7C402B}" type="presOf" srcId="{2C056A5D-D42A-4087-B3A8-752EFA1090DB}" destId="{1E60BB92-9F79-4456-8EDA-E122A96A8A38}" srcOrd="0" destOrd="0" presId="urn:microsoft.com/office/officeart/2008/layout/LinedList"/>
    <dgm:cxn modelId="{2A62372E-E749-40B5-AF66-91CE242FF021}" srcId="{EB5F1C4A-EFE9-4D67-AD6D-2B4CC21E96A1}" destId="{727DFD4B-E56E-4A35-9070-384A27AB3DDB}" srcOrd="4" destOrd="0" parTransId="{75F0CD12-1079-4FC8-9A4F-BAF23B3CA130}" sibTransId="{D2F55F3B-E9B8-47FB-83B0-8523C70B0CF7}"/>
    <dgm:cxn modelId="{BB5A4637-860D-413D-B055-A99BF4FE560E}" srcId="{EB5F1C4A-EFE9-4D67-AD6D-2B4CC21E96A1}" destId="{DE8BDD91-0079-4E90-A0F0-15E3D12104E4}" srcOrd="0" destOrd="0" parTransId="{811B0ED7-6240-49AC-B921-62A6C207BCC9}" sibTransId="{6A4D5980-2BB8-4D07-8A06-9DD8DF07A974}"/>
    <dgm:cxn modelId="{DE2872FB-E48F-4FCC-B45A-AE91627B94BC}" type="presOf" srcId="{D3394A78-8199-47E6-B1BA-F394D4DCADC6}" destId="{7EE12747-86A0-42DB-BB24-979643664450}" srcOrd="0" destOrd="0" presId="urn:microsoft.com/office/officeart/2008/layout/LinedList"/>
    <dgm:cxn modelId="{712E0A5C-64FE-4079-8C51-57CD1A4434C7}" type="presOf" srcId="{CB340AD7-22C9-424E-B58F-1E26B23E0B39}" destId="{6B73CDAB-9D3B-46CE-BDBE-5F332C737773}" srcOrd="0" destOrd="0" presId="urn:microsoft.com/office/officeart/2008/layout/LinedList"/>
    <dgm:cxn modelId="{F4736882-E87A-45F6-B020-7FCE0D1838A6}" type="presOf" srcId="{DE8BDD91-0079-4E90-A0F0-15E3D12104E4}" destId="{6403D006-B8F1-4009-85D6-450370779ADA}" srcOrd="0" destOrd="0" presId="urn:microsoft.com/office/officeart/2008/layout/LinedList"/>
    <dgm:cxn modelId="{BF1DF656-02BD-4421-AF5F-11F002B4DA21}" type="presParOf" srcId="{89A03B51-691C-4F1B-BABB-5DD09B3A4383}" destId="{1C451967-9E9A-4884-8927-364F6E7BB0ED}" srcOrd="0" destOrd="0" presId="urn:microsoft.com/office/officeart/2008/layout/LinedList"/>
    <dgm:cxn modelId="{2AFF6D57-FA48-4AC5-B28A-16B1A05A2D92}" type="presParOf" srcId="{89A03B51-691C-4F1B-BABB-5DD09B3A4383}" destId="{2328E338-F62F-45B2-9524-16D769330376}" srcOrd="1" destOrd="0" presId="urn:microsoft.com/office/officeart/2008/layout/LinedList"/>
    <dgm:cxn modelId="{285133BB-F2F3-41E4-AF89-5E1A4003A768}" type="presParOf" srcId="{2328E338-F62F-45B2-9524-16D769330376}" destId="{6403D006-B8F1-4009-85D6-450370779ADA}" srcOrd="0" destOrd="0" presId="urn:microsoft.com/office/officeart/2008/layout/LinedList"/>
    <dgm:cxn modelId="{FBD72D80-968B-456A-9A78-C4A849D3347D}" type="presParOf" srcId="{2328E338-F62F-45B2-9524-16D769330376}" destId="{1799E15B-8D1C-49F0-A75F-C8F284F883F8}" srcOrd="1" destOrd="0" presId="urn:microsoft.com/office/officeart/2008/layout/LinedList"/>
    <dgm:cxn modelId="{A1A667ED-812A-45D2-AA59-B39D69C32C0F}" type="presParOf" srcId="{89A03B51-691C-4F1B-BABB-5DD09B3A4383}" destId="{CB157ABC-F039-408F-89CE-E66F0FD3BADC}" srcOrd="2" destOrd="0" presId="urn:microsoft.com/office/officeart/2008/layout/LinedList"/>
    <dgm:cxn modelId="{48B0CDBC-2A5F-4E53-AB92-46036029F1BC}" type="presParOf" srcId="{89A03B51-691C-4F1B-BABB-5DD09B3A4383}" destId="{C0FE6601-57DB-422D-9BEA-82F9C8CC2F44}" srcOrd="3" destOrd="0" presId="urn:microsoft.com/office/officeart/2008/layout/LinedList"/>
    <dgm:cxn modelId="{04A32A62-5EDE-42BD-992E-FCFD4FEB61B1}" type="presParOf" srcId="{C0FE6601-57DB-422D-9BEA-82F9C8CC2F44}" destId="{7EE12747-86A0-42DB-BB24-979643664450}" srcOrd="0" destOrd="0" presId="urn:microsoft.com/office/officeart/2008/layout/LinedList"/>
    <dgm:cxn modelId="{615D9BA2-4396-49D9-B2C8-74CAD7658C95}" type="presParOf" srcId="{C0FE6601-57DB-422D-9BEA-82F9C8CC2F44}" destId="{EC0115F2-F193-4E6F-B355-88F77413B537}" srcOrd="1" destOrd="0" presId="urn:microsoft.com/office/officeart/2008/layout/LinedList"/>
    <dgm:cxn modelId="{84253F48-B7E5-44CA-ADCB-C2806A3AC370}" type="presParOf" srcId="{89A03B51-691C-4F1B-BABB-5DD09B3A4383}" destId="{498154AF-0651-4217-987D-A2B6D2F6FC3B}" srcOrd="4" destOrd="0" presId="urn:microsoft.com/office/officeart/2008/layout/LinedList"/>
    <dgm:cxn modelId="{482F5A3E-F846-47E5-8F69-1F7F6C2C1FDA}" type="presParOf" srcId="{89A03B51-691C-4F1B-BABB-5DD09B3A4383}" destId="{F1320D10-AD43-465A-A45D-EA6E0681643C}" srcOrd="5" destOrd="0" presId="urn:microsoft.com/office/officeart/2008/layout/LinedList"/>
    <dgm:cxn modelId="{1FC53E6C-D8E3-438F-B19C-667D347E1A59}" type="presParOf" srcId="{F1320D10-AD43-465A-A45D-EA6E0681643C}" destId="{6B73CDAB-9D3B-46CE-BDBE-5F332C737773}" srcOrd="0" destOrd="0" presId="urn:microsoft.com/office/officeart/2008/layout/LinedList"/>
    <dgm:cxn modelId="{14ADEEF9-D6B2-4BCE-B93D-6F34CFA98405}" type="presParOf" srcId="{F1320D10-AD43-465A-A45D-EA6E0681643C}" destId="{BB4A035E-0014-4F10-B279-5E07BE16B084}" srcOrd="1" destOrd="0" presId="urn:microsoft.com/office/officeart/2008/layout/LinedList"/>
    <dgm:cxn modelId="{E5FC0C69-DD29-4091-B28C-329723FB083F}" type="presParOf" srcId="{89A03B51-691C-4F1B-BABB-5DD09B3A4383}" destId="{46F17BAD-7BE0-4FE2-84E6-7DDBFFB1D248}" srcOrd="6" destOrd="0" presId="urn:microsoft.com/office/officeart/2008/layout/LinedList"/>
    <dgm:cxn modelId="{2B4312BC-3AF2-4C7C-B1A5-E3E49278F30D}" type="presParOf" srcId="{89A03B51-691C-4F1B-BABB-5DD09B3A4383}" destId="{72838159-9909-4AEE-B7AD-20BB8ACB20CD}" srcOrd="7" destOrd="0" presId="urn:microsoft.com/office/officeart/2008/layout/LinedList"/>
    <dgm:cxn modelId="{B780D903-21F8-46DB-B6AF-F28CA7AE3E72}" type="presParOf" srcId="{72838159-9909-4AEE-B7AD-20BB8ACB20CD}" destId="{1E60BB92-9F79-4456-8EDA-E122A96A8A38}" srcOrd="0" destOrd="0" presId="urn:microsoft.com/office/officeart/2008/layout/LinedList"/>
    <dgm:cxn modelId="{42434508-360E-489E-8128-2164B3E7939B}" type="presParOf" srcId="{72838159-9909-4AEE-B7AD-20BB8ACB20CD}" destId="{666E7B17-8D84-4155-BE36-196097CD4C0F}" srcOrd="1" destOrd="0" presId="urn:microsoft.com/office/officeart/2008/layout/LinedList"/>
    <dgm:cxn modelId="{CE06F508-F9DB-4528-B55A-81A5C61E06D7}" type="presParOf" srcId="{89A03B51-691C-4F1B-BABB-5DD09B3A4383}" destId="{80D8632F-CCEC-441E-8466-0F129AB821FF}" srcOrd="8" destOrd="0" presId="urn:microsoft.com/office/officeart/2008/layout/LinedList"/>
    <dgm:cxn modelId="{40694E32-BC79-43CF-9246-B5A69C9A9721}" type="presParOf" srcId="{89A03B51-691C-4F1B-BABB-5DD09B3A4383}" destId="{87D320F7-6CB3-4B67-9504-F44686E92A2A}" srcOrd="9" destOrd="0" presId="urn:microsoft.com/office/officeart/2008/layout/LinedList"/>
    <dgm:cxn modelId="{26417E4E-97AE-4184-80F6-A9E3ECC4E7CE}" type="presParOf" srcId="{87D320F7-6CB3-4B67-9504-F44686E92A2A}" destId="{CC78FA2D-705E-4D99-8348-611AB6AB3B57}" srcOrd="0" destOrd="0" presId="urn:microsoft.com/office/officeart/2008/layout/LinedList"/>
    <dgm:cxn modelId="{3E79F136-A75A-4AF7-AED9-FCD5444D7756}" type="presParOf" srcId="{87D320F7-6CB3-4B67-9504-F44686E92A2A}" destId="{76D1B8A5-BD11-4DB1-ABDC-FC96EA502DCD}" srcOrd="1" destOrd="0" presId="urn:microsoft.com/office/officeart/2008/layout/LinedList"/>
    <dgm:cxn modelId="{D2CC4132-5D3A-4FC9-9CCB-66BEF2037EFF}" type="presParOf" srcId="{89A03B51-691C-4F1B-BABB-5DD09B3A4383}" destId="{4DA0B994-68B7-4DB5-95C7-58B1DB340FD5}" srcOrd="10" destOrd="0" presId="urn:microsoft.com/office/officeart/2008/layout/LinedList"/>
    <dgm:cxn modelId="{7F69C48C-0191-4893-BC54-CBBB2AF2C245}" type="presParOf" srcId="{89A03B51-691C-4F1B-BABB-5DD09B3A4383}" destId="{DD7ECD2D-02AD-4625-98F4-99BA37EDD898}" srcOrd="11" destOrd="0" presId="urn:microsoft.com/office/officeart/2008/layout/LinedList"/>
    <dgm:cxn modelId="{FF3E5637-BF84-459C-9F01-680D6B22542B}" type="presParOf" srcId="{DD7ECD2D-02AD-4625-98F4-99BA37EDD898}" destId="{99D662A3-4CF0-4EA1-92B8-F396AFD18A46}" srcOrd="0" destOrd="0" presId="urn:microsoft.com/office/officeart/2008/layout/LinedList"/>
    <dgm:cxn modelId="{7B37B37C-324F-4631-AD66-4F2AEDF6537A}" type="presParOf" srcId="{DD7ECD2D-02AD-4625-98F4-99BA37EDD898}" destId="{326F21BD-3C6F-4BEA-B47B-21F34FC54EB0}" srcOrd="1" destOrd="0" presId="urn:microsoft.com/office/officeart/2008/layout/LinedList"/>
    <dgm:cxn modelId="{33A57ED1-25F3-49A2-9D18-3A5D556602F9}" type="presParOf" srcId="{89A03B51-691C-4F1B-BABB-5DD09B3A4383}" destId="{5E412027-2DFD-4404-B12D-3D3305E26342}" srcOrd="12" destOrd="0" presId="urn:microsoft.com/office/officeart/2008/layout/LinedList"/>
    <dgm:cxn modelId="{32CBDEDB-8685-49AC-971E-70460A3F0DDC}" type="presParOf" srcId="{89A03B51-691C-4F1B-BABB-5DD09B3A4383}" destId="{BEDD5192-2D05-44B8-813E-59FA00AA0814}" srcOrd="13" destOrd="0" presId="urn:microsoft.com/office/officeart/2008/layout/LinedList"/>
    <dgm:cxn modelId="{98FFB225-62E3-480A-9EF2-F9195F85982F}" type="presParOf" srcId="{BEDD5192-2D05-44B8-813E-59FA00AA0814}" destId="{90475276-8BDD-4624-B331-EF493C9A2EB7}" srcOrd="0" destOrd="0" presId="urn:microsoft.com/office/officeart/2008/layout/LinedList"/>
    <dgm:cxn modelId="{B704AF06-35C3-4C8B-B0BD-D7B1AD6B37A3}" type="presParOf" srcId="{BEDD5192-2D05-44B8-813E-59FA00AA0814}" destId="{044C486F-518D-4BA7-8AF4-A1C6FFACD8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8D9556-BCDD-4C6C-ABBB-16C12E91C3FE}">
      <dsp:nvSpPr>
        <dsp:cNvPr id="0" name=""/>
        <dsp:cNvSpPr/>
      </dsp:nvSpPr>
      <dsp:spPr>
        <a:xfrm>
          <a:off x="0" y="1724"/>
          <a:ext cx="461575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5ED62-090A-4767-A58F-46F811D6BEEE}">
      <dsp:nvSpPr>
        <dsp:cNvPr id="0" name=""/>
        <dsp:cNvSpPr/>
      </dsp:nvSpPr>
      <dsp:spPr>
        <a:xfrm>
          <a:off x="0" y="1724"/>
          <a:ext cx="4615751" cy="486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Naselje s više tisuća stanovnika</a:t>
          </a:r>
          <a:endParaRPr lang="en-US" sz="2400" kern="1200" dirty="0"/>
        </a:p>
      </dsp:txBody>
      <dsp:txXfrm>
        <a:off x="0" y="1724"/>
        <a:ext cx="4615751" cy="486370"/>
      </dsp:txXfrm>
    </dsp:sp>
    <dsp:sp modelId="{CD4F40A0-E602-447A-A0DF-873145A0D271}">
      <dsp:nvSpPr>
        <dsp:cNvPr id="0" name=""/>
        <dsp:cNvSpPr/>
      </dsp:nvSpPr>
      <dsp:spPr>
        <a:xfrm>
          <a:off x="0" y="488094"/>
          <a:ext cx="4615751" cy="0"/>
        </a:xfrm>
        <a:prstGeom prst="line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5C2E5-A655-4A74-B462-7B39BDBC97C3}">
      <dsp:nvSpPr>
        <dsp:cNvPr id="0" name=""/>
        <dsp:cNvSpPr/>
      </dsp:nvSpPr>
      <dsp:spPr>
        <a:xfrm>
          <a:off x="0" y="488094"/>
          <a:ext cx="4524091" cy="726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Stanovnici žive organizirano i bave se različitim zanimanjima</a:t>
          </a:r>
          <a:endParaRPr lang="en-US" sz="2400" kern="1200" dirty="0"/>
        </a:p>
      </dsp:txBody>
      <dsp:txXfrm>
        <a:off x="0" y="488094"/>
        <a:ext cx="4524091" cy="726996"/>
      </dsp:txXfrm>
    </dsp:sp>
    <dsp:sp modelId="{30425BF5-E3CB-417A-9798-00B9F2E7EF6D}">
      <dsp:nvSpPr>
        <dsp:cNvPr id="0" name=""/>
        <dsp:cNvSpPr/>
      </dsp:nvSpPr>
      <dsp:spPr>
        <a:xfrm>
          <a:off x="0" y="1215091"/>
          <a:ext cx="4615751" cy="0"/>
        </a:xfrm>
        <a:prstGeom prst="lin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0888E-6B4B-44E3-9698-4FC435B2B9A2}">
      <dsp:nvSpPr>
        <dsp:cNvPr id="0" name=""/>
        <dsp:cNvSpPr/>
      </dsp:nvSpPr>
      <dsp:spPr>
        <a:xfrm>
          <a:off x="0" y="1215091"/>
          <a:ext cx="4615751" cy="486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III. tisućljeće pr. Krista Stari istok</a:t>
          </a:r>
          <a:endParaRPr lang="en-US" sz="2400" kern="1200" dirty="0"/>
        </a:p>
      </dsp:txBody>
      <dsp:txXfrm>
        <a:off x="0" y="1215091"/>
        <a:ext cx="4615751" cy="486370"/>
      </dsp:txXfrm>
    </dsp:sp>
    <dsp:sp modelId="{1754174C-DCD9-4C03-AFC9-2C424EDCE6E8}">
      <dsp:nvSpPr>
        <dsp:cNvPr id="0" name=""/>
        <dsp:cNvSpPr/>
      </dsp:nvSpPr>
      <dsp:spPr>
        <a:xfrm>
          <a:off x="0" y="1701461"/>
          <a:ext cx="4615751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182FD-2345-4FFA-A5DB-572D251748E0}">
      <dsp:nvSpPr>
        <dsp:cNvPr id="0" name=""/>
        <dsp:cNvSpPr/>
      </dsp:nvSpPr>
      <dsp:spPr>
        <a:xfrm>
          <a:off x="0" y="1701461"/>
          <a:ext cx="4615751" cy="486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Središta pismenosti i kulture</a:t>
          </a:r>
          <a:endParaRPr lang="en-US" sz="2400" kern="1200" dirty="0"/>
        </a:p>
      </dsp:txBody>
      <dsp:txXfrm>
        <a:off x="0" y="1701461"/>
        <a:ext cx="4615751" cy="486370"/>
      </dsp:txXfrm>
    </dsp:sp>
    <dsp:sp modelId="{4911CEF9-60E2-4601-B91A-596BF606DDD4}">
      <dsp:nvSpPr>
        <dsp:cNvPr id="0" name=""/>
        <dsp:cNvSpPr/>
      </dsp:nvSpPr>
      <dsp:spPr>
        <a:xfrm>
          <a:off x="0" y="2187831"/>
          <a:ext cx="4615751" cy="0"/>
        </a:xfrm>
        <a:prstGeom prst="lin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A3B9E-C28B-46B5-B0B6-5F341DE4C26B}">
      <dsp:nvSpPr>
        <dsp:cNvPr id="0" name=""/>
        <dsp:cNvSpPr/>
      </dsp:nvSpPr>
      <dsp:spPr>
        <a:xfrm>
          <a:off x="0" y="2187831"/>
          <a:ext cx="4615751" cy="486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Svjetovna i religijska vlast</a:t>
          </a:r>
          <a:endParaRPr lang="en-US" sz="2400" kern="1200" dirty="0"/>
        </a:p>
      </dsp:txBody>
      <dsp:txXfrm>
        <a:off x="0" y="2187831"/>
        <a:ext cx="4615751" cy="486370"/>
      </dsp:txXfrm>
    </dsp:sp>
    <dsp:sp modelId="{CE002D52-A863-47E3-A37D-7FDB9ED3B469}">
      <dsp:nvSpPr>
        <dsp:cNvPr id="0" name=""/>
        <dsp:cNvSpPr/>
      </dsp:nvSpPr>
      <dsp:spPr>
        <a:xfrm>
          <a:off x="0" y="2674201"/>
          <a:ext cx="4615751" cy="0"/>
        </a:xfrm>
        <a:prstGeom prst="line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23209-6985-40E7-AD21-3F0765167B67}">
      <dsp:nvSpPr>
        <dsp:cNvPr id="0" name=""/>
        <dsp:cNvSpPr/>
      </dsp:nvSpPr>
      <dsp:spPr>
        <a:xfrm>
          <a:off x="0" y="2674201"/>
          <a:ext cx="4615751" cy="486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Razvijeni obrt i trgovina</a:t>
          </a:r>
          <a:endParaRPr lang="en-US" sz="2400" kern="1200" dirty="0"/>
        </a:p>
      </dsp:txBody>
      <dsp:txXfrm>
        <a:off x="0" y="2674201"/>
        <a:ext cx="4615751" cy="486370"/>
      </dsp:txXfrm>
    </dsp:sp>
    <dsp:sp modelId="{B842FD62-3616-4242-9AB8-D47DE58680C9}">
      <dsp:nvSpPr>
        <dsp:cNvPr id="0" name=""/>
        <dsp:cNvSpPr/>
      </dsp:nvSpPr>
      <dsp:spPr>
        <a:xfrm>
          <a:off x="0" y="3160571"/>
          <a:ext cx="4615751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BF136-A989-4135-81A3-086B04E6A976}">
      <dsp:nvSpPr>
        <dsp:cNvPr id="0" name=""/>
        <dsp:cNvSpPr/>
      </dsp:nvSpPr>
      <dsp:spPr>
        <a:xfrm>
          <a:off x="0" y="3160571"/>
          <a:ext cx="4615751" cy="486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Jerihon u Palestini nastao još oko 5000 pr. Krista</a:t>
          </a:r>
          <a:endParaRPr lang="en-US" sz="2400" kern="1200" dirty="0"/>
        </a:p>
      </dsp:txBody>
      <dsp:txXfrm>
        <a:off x="0" y="3160571"/>
        <a:ext cx="4615751" cy="4863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451967-9E9A-4884-8927-364F6E7BB0ED}">
      <dsp:nvSpPr>
        <dsp:cNvPr id="0" name=""/>
        <dsp:cNvSpPr/>
      </dsp:nvSpPr>
      <dsp:spPr>
        <a:xfrm>
          <a:off x="0" y="467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3D006-B8F1-4009-85D6-450370779ADA}">
      <dsp:nvSpPr>
        <dsp:cNvPr id="0" name=""/>
        <dsp:cNvSpPr/>
      </dsp:nvSpPr>
      <dsp:spPr>
        <a:xfrm>
          <a:off x="0" y="467"/>
          <a:ext cx="4869656" cy="546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Planinski prostor Mezopotamije</a:t>
          </a:r>
          <a:endParaRPr lang="en-US" sz="2500" kern="1200"/>
        </a:p>
      </dsp:txBody>
      <dsp:txXfrm>
        <a:off x="0" y="467"/>
        <a:ext cx="4869656" cy="546873"/>
      </dsp:txXfrm>
    </dsp:sp>
    <dsp:sp modelId="{CB157ABC-F039-408F-89CE-E66F0FD3BADC}">
      <dsp:nvSpPr>
        <dsp:cNvPr id="0" name=""/>
        <dsp:cNvSpPr/>
      </dsp:nvSpPr>
      <dsp:spPr>
        <a:xfrm>
          <a:off x="0" y="547341"/>
          <a:ext cx="4869656" cy="0"/>
        </a:xfrm>
        <a:prstGeom prst="line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12747-86A0-42DB-BB24-979643664450}">
      <dsp:nvSpPr>
        <dsp:cNvPr id="0" name=""/>
        <dsp:cNvSpPr/>
      </dsp:nvSpPr>
      <dsp:spPr>
        <a:xfrm>
          <a:off x="0" y="547341"/>
          <a:ext cx="4869656" cy="546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Sjedište države Ašur</a:t>
          </a:r>
          <a:endParaRPr lang="en-US" sz="2500" kern="1200"/>
        </a:p>
      </dsp:txBody>
      <dsp:txXfrm>
        <a:off x="0" y="547341"/>
        <a:ext cx="4869656" cy="546873"/>
      </dsp:txXfrm>
    </dsp:sp>
    <dsp:sp modelId="{498154AF-0651-4217-987D-A2B6D2F6FC3B}">
      <dsp:nvSpPr>
        <dsp:cNvPr id="0" name=""/>
        <dsp:cNvSpPr/>
      </dsp:nvSpPr>
      <dsp:spPr>
        <a:xfrm>
          <a:off x="0" y="1094214"/>
          <a:ext cx="4869656" cy="0"/>
        </a:xfrm>
        <a:prstGeom prst="lin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3CDAB-9D3B-46CE-BDBE-5F332C737773}">
      <dsp:nvSpPr>
        <dsp:cNvPr id="0" name=""/>
        <dsp:cNvSpPr/>
      </dsp:nvSpPr>
      <dsp:spPr>
        <a:xfrm>
          <a:off x="0" y="1094214"/>
          <a:ext cx="4869656" cy="546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Neustrašivi ratnici</a:t>
          </a:r>
          <a:endParaRPr lang="en-US" sz="2500" kern="1200"/>
        </a:p>
      </dsp:txBody>
      <dsp:txXfrm>
        <a:off x="0" y="1094214"/>
        <a:ext cx="4869656" cy="546873"/>
      </dsp:txXfrm>
    </dsp:sp>
    <dsp:sp modelId="{46F17BAD-7BE0-4FE2-84E6-7DDBFFB1D248}">
      <dsp:nvSpPr>
        <dsp:cNvPr id="0" name=""/>
        <dsp:cNvSpPr/>
      </dsp:nvSpPr>
      <dsp:spPr>
        <a:xfrm>
          <a:off x="0" y="1641088"/>
          <a:ext cx="4869656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0BB92-9F79-4456-8EDA-E122A96A8A38}">
      <dsp:nvSpPr>
        <dsp:cNvPr id="0" name=""/>
        <dsp:cNvSpPr/>
      </dsp:nvSpPr>
      <dsp:spPr>
        <a:xfrm>
          <a:off x="0" y="1641088"/>
          <a:ext cx="4869656" cy="546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Nova prijestolnica Niniva</a:t>
          </a:r>
          <a:endParaRPr lang="en-US" sz="2500" kern="1200"/>
        </a:p>
      </dsp:txBody>
      <dsp:txXfrm>
        <a:off x="0" y="1641088"/>
        <a:ext cx="4869656" cy="546873"/>
      </dsp:txXfrm>
    </dsp:sp>
    <dsp:sp modelId="{80D8632F-CCEC-441E-8466-0F129AB821FF}">
      <dsp:nvSpPr>
        <dsp:cNvPr id="0" name=""/>
        <dsp:cNvSpPr/>
      </dsp:nvSpPr>
      <dsp:spPr>
        <a:xfrm>
          <a:off x="0" y="2187961"/>
          <a:ext cx="4869656" cy="0"/>
        </a:xfrm>
        <a:prstGeom prst="lin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8FA2D-705E-4D99-8348-611AB6AB3B57}">
      <dsp:nvSpPr>
        <dsp:cNvPr id="0" name=""/>
        <dsp:cNvSpPr/>
      </dsp:nvSpPr>
      <dsp:spPr>
        <a:xfrm>
          <a:off x="0" y="2187961"/>
          <a:ext cx="4869656" cy="546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Asurbanipal, VII. stoljeće pr. Krista</a:t>
          </a:r>
          <a:endParaRPr lang="en-US" sz="2500" kern="1200"/>
        </a:p>
      </dsp:txBody>
      <dsp:txXfrm>
        <a:off x="0" y="2187961"/>
        <a:ext cx="4869656" cy="546873"/>
      </dsp:txXfrm>
    </dsp:sp>
    <dsp:sp modelId="{4DA0B994-68B7-4DB5-95C7-58B1DB340FD5}">
      <dsp:nvSpPr>
        <dsp:cNvPr id="0" name=""/>
        <dsp:cNvSpPr/>
      </dsp:nvSpPr>
      <dsp:spPr>
        <a:xfrm>
          <a:off x="0" y="2734835"/>
          <a:ext cx="4869656" cy="0"/>
        </a:xfrm>
        <a:prstGeom prst="line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662A3-4CF0-4EA1-92B8-F396AFD18A46}">
      <dsp:nvSpPr>
        <dsp:cNvPr id="0" name=""/>
        <dsp:cNvSpPr/>
      </dsp:nvSpPr>
      <dsp:spPr>
        <a:xfrm>
          <a:off x="0" y="2734835"/>
          <a:ext cx="4869656" cy="546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Gradnja hramova i raskošni palača</a:t>
          </a:r>
          <a:endParaRPr lang="en-US" sz="2500" kern="1200"/>
        </a:p>
      </dsp:txBody>
      <dsp:txXfrm>
        <a:off x="0" y="2734835"/>
        <a:ext cx="4869656" cy="546873"/>
      </dsp:txXfrm>
    </dsp:sp>
    <dsp:sp modelId="{5E412027-2DFD-4404-B12D-3D3305E26342}">
      <dsp:nvSpPr>
        <dsp:cNvPr id="0" name=""/>
        <dsp:cNvSpPr/>
      </dsp:nvSpPr>
      <dsp:spPr>
        <a:xfrm>
          <a:off x="0" y="3281708"/>
          <a:ext cx="4869656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75276-8BDD-4624-B331-EF493C9A2EB7}">
      <dsp:nvSpPr>
        <dsp:cNvPr id="0" name=""/>
        <dsp:cNvSpPr/>
      </dsp:nvSpPr>
      <dsp:spPr>
        <a:xfrm>
          <a:off x="0" y="3281708"/>
          <a:ext cx="4869656" cy="546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Kraljevska biblioteka i arhiva</a:t>
          </a:r>
          <a:endParaRPr lang="en-US" sz="2500" kern="1200"/>
        </a:p>
      </dsp:txBody>
      <dsp:txXfrm>
        <a:off x="0" y="3281708"/>
        <a:ext cx="4869656" cy="546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29.8.2019.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 slici možete vidjeti ostatke Jerihona s kraja mlađeg kamenog doba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5082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Reljef s prikazom asirske vojske koja napada gradske zidine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37420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Rekonstruirani ostatci jednih od vrata grada </a:t>
            </a:r>
            <a:r>
              <a:rPr lang="hr-HR" dirty="0" err="1"/>
              <a:t>Ninive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9185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 kraljevskoj biblioteci i arhivu bilo pohranjeno 25 tisuća glinenih pločica. Na njima su klinastim pismom bila zapisana znanstvena djela, kraljevski dokumenti, međunarodni ugovori i književna djela. Među njima je bio i ep o Gilgamešu.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68810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Obnovljeni ostatci babilonske Južne palače </a:t>
            </a:r>
            <a:r>
              <a:rPr lang="hr-HR" dirty="0" err="1"/>
              <a:t>Nabukodonozora</a:t>
            </a:r>
            <a:r>
              <a:rPr lang="hr-HR" dirty="0"/>
              <a:t> II. </a:t>
            </a:r>
            <a:r>
              <a:rPr lang="hr-HR"/>
              <a:t>u današnjem Iraku.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48662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 gradskim zidinama Babilona izdvajaju se bogato ukrašena ulazna vrata, prema mezopotamijskoj božici </a:t>
            </a:r>
            <a:r>
              <a:rPr lang="hr-HR" dirty="0" err="1"/>
              <a:t>Ištar</a:t>
            </a:r>
            <a:r>
              <a:rPr lang="hr-HR" dirty="0"/>
              <a:t>, nazvana </a:t>
            </a:r>
            <a:r>
              <a:rPr lang="hr-HR" dirty="0" err="1"/>
              <a:t>Ištarina</a:t>
            </a:r>
            <a:r>
              <a:rPr lang="hr-HR" dirty="0"/>
              <a:t> vrata.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76085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217358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Pločica iz </a:t>
            </a:r>
            <a:r>
              <a:rPr lang="hr-HR" dirty="0" err="1"/>
              <a:t>Nipura</a:t>
            </a:r>
            <a:r>
              <a:rPr lang="hr-HR" dirty="0"/>
              <a:t> sa crtežom rasporeda kanala za navodnjavanje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625244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90753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Ostaci kuća u gradu Uru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7610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Ostaci </a:t>
            </a:r>
            <a:r>
              <a:rPr lang="hr-HR" dirty="0" err="1"/>
              <a:t>zigurata</a:t>
            </a:r>
            <a:r>
              <a:rPr lang="hr-HR" dirty="0"/>
              <a:t> u gradu Uru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06975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Država se prostirala na prostoru cijele Mezopotamije sve do Sredozemnog mora.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81032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Pobjednička stela akadskog kralja </a:t>
            </a:r>
            <a:r>
              <a:rPr lang="hr-HR" dirty="0" err="1"/>
              <a:t>Naramsina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25193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Umjetnički prikaz Babilona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225438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Ostaci grada </a:t>
            </a:r>
            <a:r>
              <a:rPr lang="hr-HR" dirty="0" err="1"/>
              <a:t>Ašura</a:t>
            </a:r>
            <a:r>
              <a:rPr lang="hr-HR" dirty="0"/>
              <a:t> na UNESCO-ovu su popisu svjetske kulturne baštine. Grad dobio ime po bogu </a:t>
            </a:r>
            <a:r>
              <a:rPr lang="hr-HR" dirty="0" err="1"/>
              <a:t>Ašuru</a:t>
            </a:r>
            <a:r>
              <a:rPr lang="hr-HR" dirty="0"/>
              <a:t>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8963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/>
              <a:t>Gradovi Mezopotamije</a:t>
            </a:r>
            <a:endParaRPr lang="hr-HR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Nastavna tema: Grad postaje gospodarsko središte države</a:t>
            </a: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B954AF3-9B73-41CC-BF0C-EC9C4F3F7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245269"/>
            <a:ext cx="2468166" cy="1715691"/>
          </a:xfrm>
        </p:spPr>
        <p:txBody>
          <a:bodyPr anchor="ctr">
            <a:normAutofit/>
          </a:bodyPr>
          <a:lstStyle/>
          <a:p>
            <a:r>
              <a:rPr lang="hr-HR" dirty="0"/>
              <a:t>Hram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14AE1601-96D8-4329-BCEC-220EE1A2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181" y="767910"/>
            <a:ext cx="5614060" cy="1715690"/>
          </a:xfrm>
        </p:spPr>
        <p:txBody>
          <a:bodyPr anchor="ctr">
            <a:normAutofit lnSpcReduction="10000"/>
          </a:bodyPr>
          <a:lstStyle/>
          <a:p>
            <a:r>
              <a:rPr lang="hr-HR" sz="2400" dirty="0"/>
              <a:t>Stepeničasta piramida ili </a:t>
            </a:r>
            <a:r>
              <a:rPr lang="hr-HR" sz="2400" dirty="0" err="1"/>
              <a:t>zigurat</a:t>
            </a:r>
            <a:endParaRPr lang="hr-HR" sz="2400" dirty="0"/>
          </a:p>
          <a:p>
            <a:r>
              <a:rPr lang="hr-HR" sz="2400" dirty="0"/>
              <a:t>Vjerske namjene</a:t>
            </a:r>
          </a:p>
          <a:p>
            <a:r>
              <a:rPr lang="hr-HR" sz="2400" dirty="0"/>
              <a:t>Zvjezdarnica</a:t>
            </a:r>
          </a:p>
          <a:p>
            <a:r>
              <a:rPr lang="hr-HR" sz="2400" dirty="0"/>
              <a:t>Prvi kalendar</a:t>
            </a:r>
            <a:endParaRPr lang="en-US" sz="2400" dirty="0"/>
          </a:p>
        </p:txBody>
      </p:sp>
      <p:pic>
        <p:nvPicPr>
          <p:cNvPr id="8" name="Rezervirano mjesto sadržaja 4" descr="Slika na kojoj se prikazuje nebo, zgrada, na otvorenom, tlo&#10;&#10;Opis je automatski generiran">
            <a:extLst>
              <a:ext uri="{FF2B5EF4-FFF2-40B4-BE49-F238E27FC236}">
                <a16:creationId xmlns:a16="http://schemas.microsoft.com/office/drawing/2014/main" xmlns="" id="{891D8464-06D8-4A6E-8E6D-E9F8511017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19" r="-1" b="14060"/>
          <a:stretch/>
        </p:blipFill>
        <p:spPr>
          <a:xfrm>
            <a:off x="-6876" y="2072363"/>
            <a:ext cx="9150876" cy="3069946"/>
          </a:xfrm>
          <a:custGeom>
            <a:avLst/>
            <a:gdLst>
              <a:gd name="connsiteX0" fmla="*/ 12201168 w 12201168"/>
              <a:gd name="connsiteY0" fmla="*/ 0 h 4093262"/>
              <a:gd name="connsiteX1" fmla="*/ 12201168 w 12201168"/>
              <a:gd name="connsiteY1" fmla="*/ 4093262 h 4093262"/>
              <a:gd name="connsiteX2" fmla="*/ 0 w 12201168"/>
              <a:gd name="connsiteY2" fmla="*/ 4093262 h 4093262"/>
              <a:gd name="connsiteX3" fmla="*/ 0 w 12201168"/>
              <a:gd name="connsiteY3" fmla="*/ 49771 h 4093262"/>
              <a:gd name="connsiteX4" fmla="*/ 344880 w 12201168"/>
              <a:gd name="connsiteY4" fmla="*/ 64399 h 4093262"/>
              <a:gd name="connsiteX5" fmla="*/ 9469555 w 12201168"/>
              <a:gd name="connsiteY5" fmla="*/ 167599 h 4093262"/>
              <a:gd name="connsiteX6" fmla="*/ 11750723 w 12201168"/>
              <a:gd name="connsiteY6" fmla="*/ 7961 h 40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525227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A38587B-4A03-4038-B7B8-C83681CDA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0" y="828038"/>
            <a:ext cx="3483937" cy="2166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/>
              <a:t>Akadski</a:t>
            </a:r>
            <a:r>
              <a:rPr lang="en-US" dirty="0"/>
              <a:t> </a:t>
            </a:r>
            <a:r>
              <a:rPr lang="en-US" dirty="0" err="1"/>
              <a:t>kralj</a:t>
            </a:r>
            <a:r>
              <a:rPr lang="en-US" dirty="0"/>
              <a:t> Sargon</a:t>
            </a:r>
            <a:r>
              <a:rPr lang="hr-HR" dirty="0"/>
              <a:t>:</a:t>
            </a:r>
            <a:endParaRPr lang="en-US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xmlns="" id="{6A9B865F-F0AD-4E92-93FD-A6773549B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9969" y="3024873"/>
            <a:ext cx="3483937" cy="86089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sz="2400" dirty="0"/>
              <a:t>o</a:t>
            </a:r>
            <a:r>
              <a:rPr lang="en-US" sz="2400" dirty="0"/>
              <a:t>ko 2300 . </a:t>
            </a:r>
            <a:r>
              <a:rPr lang="hr-HR" sz="2400" dirty="0"/>
              <a:t>g</a:t>
            </a:r>
            <a:r>
              <a:rPr lang="en-US" sz="2400" dirty="0" err="1"/>
              <a:t>odine</a:t>
            </a:r>
            <a:r>
              <a:rPr lang="en-US" sz="2400" dirty="0"/>
              <a:t> pr. Krista </a:t>
            </a:r>
            <a:r>
              <a:rPr lang="en-US" sz="2400" dirty="0" err="1"/>
              <a:t>pokorio</a:t>
            </a:r>
            <a:r>
              <a:rPr lang="en-US" sz="2400" dirty="0"/>
              <a:t> </a:t>
            </a:r>
            <a:r>
              <a:rPr lang="hr-HR" sz="2400" dirty="0"/>
              <a:t>s</a:t>
            </a:r>
            <a:r>
              <a:rPr lang="en-US" sz="2400" dirty="0" err="1"/>
              <a:t>umerske</a:t>
            </a:r>
            <a:r>
              <a:rPr lang="en-US" sz="2400" dirty="0"/>
              <a:t> </a:t>
            </a:r>
            <a:r>
              <a:rPr lang="en-US" sz="2400" dirty="0" err="1"/>
              <a:t>gradove</a:t>
            </a:r>
            <a:endParaRPr lang="hr-HR" sz="24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sz="2400" dirty="0"/>
              <a:t>stvorio Akadsku državu</a:t>
            </a:r>
            <a:endParaRPr lang="en-US" sz="24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Rezervirano mjesto sadržaja 4">
            <a:extLst>
              <a:ext uri="{FF2B5EF4-FFF2-40B4-BE49-F238E27FC236}">
                <a16:creationId xmlns:a16="http://schemas.microsoft.com/office/drawing/2014/main" xmlns="" id="{D0F2DB46-6C86-4DAB-93D7-18C4D49158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49" r="1" b="23600"/>
          <a:stretch/>
        </p:blipFill>
        <p:spPr>
          <a:xfrm>
            <a:off x="20" y="10"/>
            <a:ext cx="4518095" cy="51434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294217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4">
            <a:extLst>
              <a:ext uri="{FF2B5EF4-FFF2-40B4-BE49-F238E27FC236}">
                <a16:creationId xmlns:a16="http://schemas.microsoft.com/office/drawing/2014/main" xmlns="" id="{70905E7C-4CDF-4B90-B4AE-BF9D996BBD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48" b="9596"/>
          <a:stretch/>
        </p:blipFill>
        <p:spPr>
          <a:xfrm>
            <a:off x="20" y="10"/>
            <a:ext cx="9143980" cy="35001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E09A529-E47C-4634-BB98-0A9526C37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69C1A01-6FB5-43CE-ADCC-936728ACA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200" y="3291227"/>
            <a:ext cx="618067" cy="5272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0B395EC1-CC3F-4C51-A2E1-88DCFC8EC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3413277"/>
            <a:ext cx="7455293" cy="113245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hr-HR" sz="2400" dirty="0" err="1">
                <a:solidFill>
                  <a:srgbClr val="000000"/>
                </a:solidFill>
              </a:rPr>
              <a:t>Akađani</a:t>
            </a:r>
            <a:r>
              <a:rPr lang="hr-HR" sz="2400" dirty="0">
                <a:solidFill>
                  <a:srgbClr val="000000"/>
                </a:solidFill>
              </a:rPr>
              <a:t> su od Sumerana preuzeli pismo, kulturu i religiju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000000"/>
                </a:solidFill>
              </a:rPr>
              <a:t>Raspad države: </a:t>
            </a:r>
          </a:p>
          <a:p>
            <a:r>
              <a:rPr lang="hr-HR" sz="2400" dirty="0">
                <a:solidFill>
                  <a:srgbClr val="000000"/>
                </a:solidFill>
              </a:rPr>
              <a:t>babilonsku državu na sjeveru</a:t>
            </a:r>
          </a:p>
          <a:p>
            <a:r>
              <a:rPr lang="hr-HR" sz="2400" dirty="0">
                <a:solidFill>
                  <a:srgbClr val="000000"/>
                </a:solidFill>
              </a:rPr>
              <a:t>asirsku državu na jugu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191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7486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FDFBB7F-F4B2-45D0-8DC8-7B0C402AC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52" y="1128678"/>
            <a:ext cx="3153102" cy="1007066"/>
          </a:xfrm>
        </p:spPr>
        <p:txBody>
          <a:bodyPr>
            <a:normAutofit/>
          </a:bodyPr>
          <a:lstStyle/>
          <a:p>
            <a:r>
              <a:rPr lang="hr-HR" sz="3200" dirty="0"/>
              <a:t>Babilonska država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xmlns="" id="{C66379A7-4B49-46F9-A713-5B9CCBD8D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40" y="2271110"/>
            <a:ext cx="4118742" cy="196488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hr-HR" sz="2000" dirty="0"/>
              <a:t>Promotrite zemljovid i odgovorite na pitanja</a:t>
            </a:r>
          </a:p>
          <a:p>
            <a:pPr>
              <a:buFont typeface="+mj-lt"/>
              <a:buAutoNum type="arabicPeriod"/>
            </a:pPr>
            <a:r>
              <a:rPr lang="hr-HR" sz="2000" dirty="0"/>
              <a:t>Pronađite na zemljovidu Babilon. Gdje se nalazi s obzirom na Eufrat i Tigris</a:t>
            </a:r>
            <a:r>
              <a:rPr lang="hr-HR" sz="2000" dirty="0" smtClean="0"/>
              <a:t>? </a:t>
            </a:r>
            <a:r>
              <a:rPr lang="hr-HR" sz="2000" dirty="0"/>
              <a:t>Čemu je to pogodovalo?</a:t>
            </a:r>
          </a:p>
          <a:p>
            <a:pPr>
              <a:buFont typeface="+mj-lt"/>
              <a:buAutoNum type="arabicPeriod"/>
            </a:pPr>
            <a:r>
              <a:rPr lang="hr-HR" sz="2000" dirty="0"/>
              <a:t>Gdje se sve prostirala Babilonija? Koji se gradovi nalaze oko Babilona?</a:t>
            </a:r>
            <a:endParaRPr lang="en-US" sz="2000" dirty="0"/>
          </a:p>
        </p:txBody>
      </p:sp>
      <p:pic>
        <p:nvPicPr>
          <p:cNvPr id="2050" name="Picture 2" descr="C:\Radni\Desktop\Karta Babilonska drž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9814" y="1609702"/>
            <a:ext cx="4654186" cy="2781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0034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D69DB9F-8988-4ECB-8E2C-C3AA786D3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15" y="562291"/>
            <a:ext cx="2468166" cy="1715691"/>
          </a:xfrm>
        </p:spPr>
        <p:txBody>
          <a:bodyPr anchor="ctr">
            <a:normAutofit/>
          </a:bodyPr>
          <a:lstStyle/>
          <a:p>
            <a:r>
              <a:rPr lang="hr-HR" sz="4000" dirty="0"/>
              <a:t>Babilon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DA4023FF-5286-47C0-88B7-FC4A7038C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8672" y="767910"/>
            <a:ext cx="5614060" cy="1715690"/>
          </a:xfrm>
        </p:spPr>
        <p:txBody>
          <a:bodyPr anchor="ctr">
            <a:normAutofit/>
          </a:bodyPr>
          <a:lstStyle/>
          <a:p>
            <a:r>
              <a:rPr lang="hr-HR" sz="2000" dirty="0"/>
              <a:t>Najbogatiji i najvažniji grad Mezopotamije od XVIII. do XVI. stoljeća pr. Krista</a:t>
            </a:r>
          </a:p>
          <a:p>
            <a:r>
              <a:rPr lang="hr-HR" sz="2000" dirty="0"/>
              <a:t>Prijestolnica države za kralja </a:t>
            </a:r>
            <a:r>
              <a:rPr lang="hr-HR" sz="2000" dirty="0" err="1"/>
              <a:t>Hamurabija</a:t>
            </a:r>
            <a:endParaRPr lang="hr-HR" sz="2000" dirty="0"/>
          </a:p>
          <a:p>
            <a:r>
              <a:rPr lang="hr-HR" sz="2000" dirty="0"/>
              <a:t>Država Babilonija</a:t>
            </a:r>
            <a:endParaRPr lang="en-US" sz="2000" dirty="0"/>
          </a:p>
        </p:txBody>
      </p:sp>
      <p:pic>
        <p:nvPicPr>
          <p:cNvPr id="8" name="Rezervirano mjesto sadržaja 4">
            <a:extLst>
              <a:ext uri="{FF2B5EF4-FFF2-40B4-BE49-F238E27FC236}">
                <a16:creationId xmlns:a16="http://schemas.microsoft.com/office/drawing/2014/main" xmlns="" id="{FC3B4506-6AED-4051-B662-8FDB69DF8A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69"/>
          <a:stretch/>
        </p:blipFill>
        <p:spPr>
          <a:xfrm>
            <a:off x="-6876" y="2072363"/>
            <a:ext cx="9150876" cy="3069946"/>
          </a:xfrm>
          <a:custGeom>
            <a:avLst/>
            <a:gdLst>
              <a:gd name="connsiteX0" fmla="*/ 12201168 w 12201168"/>
              <a:gd name="connsiteY0" fmla="*/ 0 h 4093262"/>
              <a:gd name="connsiteX1" fmla="*/ 12201168 w 12201168"/>
              <a:gd name="connsiteY1" fmla="*/ 4093262 h 4093262"/>
              <a:gd name="connsiteX2" fmla="*/ 0 w 12201168"/>
              <a:gd name="connsiteY2" fmla="*/ 4093262 h 4093262"/>
              <a:gd name="connsiteX3" fmla="*/ 0 w 12201168"/>
              <a:gd name="connsiteY3" fmla="*/ 49771 h 4093262"/>
              <a:gd name="connsiteX4" fmla="*/ 344880 w 12201168"/>
              <a:gd name="connsiteY4" fmla="*/ 64399 h 4093262"/>
              <a:gd name="connsiteX5" fmla="*/ 9469555 w 12201168"/>
              <a:gd name="connsiteY5" fmla="*/ 167599 h 4093262"/>
              <a:gd name="connsiteX6" fmla="*/ 11750723 w 12201168"/>
              <a:gd name="connsiteY6" fmla="*/ 7961 h 40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697481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23DAA6-94FC-4BEE-B618-5B972D37B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 dirty="0">
                <a:solidFill>
                  <a:srgbClr val="FFFFFF"/>
                </a:solidFill>
              </a:rPr>
              <a:t>Država Asiraca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A6C374D-B1D9-49D8-A8A6-B24B494A64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83847726"/>
              </p:ext>
            </p:extLst>
          </p:nvPr>
        </p:nvGraphicFramePr>
        <p:xfrm>
          <a:off x="3787823" y="828038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69006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na otvorenom, nebo, trava, polje&#10;&#10;Opis je automatski generiran">
            <a:extLst>
              <a:ext uri="{FF2B5EF4-FFF2-40B4-BE49-F238E27FC236}">
                <a16:creationId xmlns:a16="http://schemas.microsoft.com/office/drawing/2014/main" xmlns="" id="{1E9BD724-830A-4A39-A0DB-1518704AE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1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8EDF55-B51F-4B08-A281-5D01BEE1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480060"/>
            <a:ext cx="2064265" cy="2031956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100" dirty="0" err="1">
                <a:solidFill>
                  <a:srgbClr val="FFFFFF"/>
                </a:solidFill>
              </a:rPr>
              <a:t>Ašur</a:t>
            </a:r>
            <a:endParaRPr lang="en-US" sz="2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801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A4B6BE-8D2B-4682-A47C-B86DE7609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337969"/>
            <a:ext cx="3483937" cy="2166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700"/>
              <a:t>Neustrašivi i okrutni ratnici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Rezervirano mjesto sadržaja 4" descr="Slika na kojoj se prikazuje građevinski materijal, zgrada, cigla, kamen&#10;&#10;Opis je automatski generiran">
            <a:extLst>
              <a:ext uri="{FF2B5EF4-FFF2-40B4-BE49-F238E27FC236}">
                <a16:creationId xmlns:a16="http://schemas.microsoft.com/office/drawing/2014/main" xmlns="" id="{FABA1E54-B72F-4054-B280-AA465A2CC9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89" r="-1" b="8590"/>
          <a:stretch/>
        </p:blipFill>
        <p:spPr>
          <a:xfrm>
            <a:off x="20" y="10"/>
            <a:ext cx="4518095" cy="51434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724539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zgrada, nebo, na otvorenom, sat&#10;&#10;Opis je automatski generiran">
            <a:extLst>
              <a:ext uri="{FF2B5EF4-FFF2-40B4-BE49-F238E27FC236}">
                <a16:creationId xmlns:a16="http://schemas.microsoft.com/office/drawing/2014/main" xmlns="" id="{3758847F-89BF-4C55-A7C8-D775CA28B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23" b="4360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29AAD8F-220A-4C53-B091-37E6BBA5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480060"/>
            <a:ext cx="2064265" cy="2031956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>
                <a:solidFill>
                  <a:srgbClr val="262626"/>
                </a:solidFill>
              </a:rPr>
              <a:t>Nova prijestolnica Niniva</a:t>
            </a:r>
          </a:p>
        </p:txBody>
      </p:sp>
    </p:spTree>
    <p:extLst>
      <p:ext uri="{BB962C8B-B14F-4D97-AF65-F5344CB8AC3E}">
        <p14:creationId xmlns:p14="http://schemas.microsoft.com/office/powerpoint/2010/main" xmlns="" val="378573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7486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4E641E5-A09D-4C7C-B9AE-F6758BEA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52" y="888166"/>
            <a:ext cx="3153102" cy="1007066"/>
          </a:xfrm>
        </p:spPr>
        <p:txBody>
          <a:bodyPr>
            <a:normAutofit/>
          </a:bodyPr>
          <a:lstStyle/>
          <a:p>
            <a:r>
              <a:rPr lang="hr-HR" sz="3600" dirty="0"/>
              <a:t>Država Asiraca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BA095DB3-3004-46E7-A614-04A5FF95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70470"/>
            <a:ext cx="4378875" cy="196488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hr-HR" sz="2000" dirty="0"/>
              <a:t>Promotrite zemljovid i odgovorite na pitanja</a:t>
            </a:r>
          </a:p>
          <a:p>
            <a:pPr>
              <a:buFont typeface="+mj-lt"/>
              <a:buAutoNum type="arabicPeriod"/>
            </a:pPr>
            <a:r>
              <a:rPr lang="hr-HR" sz="2000" dirty="0"/>
              <a:t>Pronađite na zemljovidu </a:t>
            </a:r>
            <a:r>
              <a:rPr lang="hr-HR" sz="2000" dirty="0" err="1"/>
              <a:t>Ašur</a:t>
            </a:r>
            <a:r>
              <a:rPr lang="hr-HR" sz="2000" dirty="0"/>
              <a:t> i </a:t>
            </a:r>
            <a:r>
              <a:rPr lang="hr-HR" sz="2000" dirty="0" err="1"/>
              <a:t>Ninivu</a:t>
            </a:r>
            <a:r>
              <a:rPr lang="hr-HR" sz="2000" dirty="0"/>
              <a:t>. Gdje se nalaze ti gradovi s obzirom na Eufrat i Tigris? Čemu je to pogodovalo?</a:t>
            </a:r>
          </a:p>
          <a:p>
            <a:pPr>
              <a:buFont typeface="+mj-lt"/>
              <a:buAutoNum type="arabicPeriod"/>
            </a:pPr>
            <a:r>
              <a:rPr lang="hr-HR" sz="2000" dirty="0"/>
              <a:t>U kojem dijelu Mezopotamije nastaje Asirska država?</a:t>
            </a:r>
            <a:endParaRPr lang="en-US" sz="2000" dirty="0"/>
          </a:p>
        </p:txBody>
      </p:sp>
      <p:pic>
        <p:nvPicPr>
          <p:cNvPr id="3074" name="Picture 2" descr="C:\Radni\Desktop\Karta Asirska drž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8037" y="1549574"/>
            <a:ext cx="4605963" cy="2750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291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tlo, na otvorenom, nebo, priroda&#10;&#10;Opis je automatski generiran">
            <a:extLst>
              <a:ext uri="{FF2B5EF4-FFF2-40B4-BE49-F238E27FC236}">
                <a16:creationId xmlns:a16="http://schemas.microsoft.com/office/drawing/2014/main" xmlns="" id="{C530EC2A-B544-485A-9944-4F3E034ECA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17" b="9133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3F636A5-6EFD-4123-9739-7FE41F4C6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480060"/>
            <a:ext cx="2064265" cy="2031956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>
                <a:solidFill>
                  <a:srgbClr val="262626"/>
                </a:solidFill>
              </a:rPr>
              <a:t>Što je grad?</a:t>
            </a:r>
          </a:p>
        </p:txBody>
      </p:sp>
    </p:spTree>
    <p:extLst>
      <p:ext uri="{BB962C8B-B14F-4D97-AF65-F5344CB8AC3E}">
        <p14:creationId xmlns:p14="http://schemas.microsoft.com/office/powerpoint/2010/main" xmlns="" val="1607255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2C20D73-65DA-4560-9A3E-B83C0BDA9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2907"/>
            <a:ext cx="2620771" cy="3697685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1"/>
                </a:solidFill>
              </a:rPr>
              <a:t>Propast države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719C48B-AB4A-413B-B756-2E2001527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722907"/>
            <a:ext cx="4783327" cy="3697685"/>
          </a:xfrm>
        </p:spPr>
        <p:txBody>
          <a:bodyPr anchor="ctr">
            <a:normAutofit/>
          </a:bodyPr>
          <a:lstStyle/>
          <a:p>
            <a:r>
              <a:rPr lang="hr-HR" sz="2400" dirty="0"/>
              <a:t>Sukobi za vlast i česte pobune</a:t>
            </a:r>
          </a:p>
          <a:p>
            <a:r>
              <a:rPr lang="hr-HR" sz="2400" dirty="0"/>
              <a:t>Narod </a:t>
            </a:r>
            <a:r>
              <a:rPr lang="hr-HR" sz="2400" dirty="0" err="1"/>
              <a:t>Kaldejaca</a:t>
            </a:r>
            <a:r>
              <a:rPr lang="hr-HR" sz="2400" dirty="0"/>
              <a:t> spalio grad </a:t>
            </a:r>
            <a:r>
              <a:rPr lang="hr-HR" sz="2400" dirty="0" err="1"/>
              <a:t>Ninivu</a:t>
            </a:r>
            <a:endParaRPr lang="hr-HR" sz="2400" dirty="0"/>
          </a:p>
          <a:p>
            <a:r>
              <a:rPr lang="hr-HR" sz="2400" dirty="0"/>
              <a:t>Kraljevska biblioteka i arhiva sačuvane</a:t>
            </a:r>
          </a:p>
          <a:p>
            <a:r>
              <a:rPr lang="hr-HR" sz="2400" dirty="0"/>
              <a:t>Obnova babilonske države</a:t>
            </a:r>
          </a:p>
        </p:txBody>
      </p:sp>
    </p:spTree>
    <p:extLst>
      <p:ext uri="{BB962C8B-B14F-4D97-AF65-F5344CB8AC3E}">
        <p14:creationId xmlns:p14="http://schemas.microsoft.com/office/powerpoint/2010/main" xmlns="" val="3556982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514DD0E-1540-44B9-8F6A-B7B20EA6D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22" y="1047216"/>
            <a:ext cx="4331945" cy="9941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dirty="0" err="1"/>
              <a:t>Novobabilonska</a:t>
            </a:r>
            <a:r>
              <a:rPr lang="en-US" sz="3100" b="1" dirty="0"/>
              <a:t> </a:t>
            </a:r>
            <a:r>
              <a:rPr lang="en-US" sz="3100" b="1" dirty="0" err="1"/>
              <a:t>država</a:t>
            </a:r>
            <a:endParaRPr lang="en-US" sz="31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2B80C6B-133A-449A-8B2A-23363C077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57" y="2153986"/>
            <a:ext cx="3954666" cy="238626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spcBef>
                <a:spcPts val="1000"/>
              </a:spcBef>
            </a:pPr>
            <a:r>
              <a:rPr lang="en-US" sz="2400" b="1" dirty="0" err="1"/>
              <a:t>Nabukodonozor</a:t>
            </a:r>
            <a:r>
              <a:rPr lang="en-US" sz="2400" b="1" dirty="0"/>
              <a:t> II. </a:t>
            </a:r>
            <a:r>
              <a:rPr lang="en-US" sz="2400" b="1" dirty="0" err="1"/>
              <a:t>Veliki</a:t>
            </a:r>
            <a:r>
              <a:rPr lang="en-US" sz="2400" b="1" dirty="0"/>
              <a:t>, </a:t>
            </a:r>
            <a:endParaRPr lang="hr-HR" sz="2400" b="1" dirty="0" smtClean="0"/>
          </a:p>
          <a:p>
            <a:pPr>
              <a:spcBef>
                <a:spcPts val="1000"/>
              </a:spcBef>
              <a:buNone/>
            </a:pPr>
            <a:r>
              <a:rPr lang="hr-HR" sz="2400" b="1" dirty="0" smtClean="0"/>
              <a:t> </a:t>
            </a:r>
            <a:r>
              <a:rPr lang="hr-HR" sz="2400" b="1" dirty="0" smtClean="0"/>
              <a:t>     </a:t>
            </a:r>
            <a:r>
              <a:rPr lang="en-US" sz="2400" b="1" dirty="0" smtClean="0"/>
              <a:t>VII</a:t>
            </a:r>
            <a:r>
              <a:rPr lang="en-US" sz="2400" b="1" dirty="0"/>
              <a:t>. </a:t>
            </a:r>
            <a:r>
              <a:rPr lang="hr-HR" sz="2400" b="1" dirty="0"/>
              <a:t>i</a:t>
            </a:r>
            <a:r>
              <a:rPr lang="en-US" sz="2400" b="1" dirty="0"/>
              <a:t> VI. </a:t>
            </a:r>
            <a:r>
              <a:rPr lang="en-US" sz="2400" b="1" dirty="0" err="1"/>
              <a:t>stoljeće</a:t>
            </a:r>
            <a:r>
              <a:rPr lang="en-US" sz="2400" b="1" dirty="0"/>
              <a:t> pr. Krista</a:t>
            </a:r>
            <a:endParaRPr lang="hr-HR" sz="2400" b="1" dirty="0"/>
          </a:p>
          <a:p>
            <a:pPr>
              <a:spcBef>
                <a:spcPts val="1000"/>
              </a:spcBef>
            </a:pPr>
            <a:r>
              <a:rPr lang="hr-HR" sz="2400" b="1" dirty="0"/>
              <a:t>Obnova Babilona</a:t>
            </a:r>
          </a:p>
          <a:p>
            <a:pPr>
              <a:spcBef>
                <a:spcPts val="1000"/>
              </a:spcBef>
            </a:pPr>
            <a:r>
              <a:rPr lang="hr-HR" sz="2400" b="1" dirty="0"/>
              <a:t>Palače, hramovi, parkovi, raskošne gradske zidine</a:t>
            </a:r>
          </a:p>
          <a:p>
            <a:pPr>
              <a:spcBef>
                <a:spcPts val="1000"/>
              </a:spcBef>
            </a:pPr>
            <a:r>
              <a:rPr lang="hr-HR" sz="2400" b="1" dirty="0"/>
              <a:t>Perzijanci osvojili grad u VI. stoljeću pr. Krista</a:t>
            </a:r>
            <a:endParaRPr lang="en-US" sz="2400" b="1" dirty="0"/>
          </a:p>
        </p:txBody>
      </p:sp>
      <p:sp>
        <p:nvSpPr>
          <p:cNvPr id="15" name="Freeform 49">
            <a:extLst>
              <a:ext uri="{FF2B5EF4-FFF2-40B4-BE49-F238E27FC236}">
                <a16:creationId xmlns:a16="http://schemas.microsoft.com/office/drawing/2014/main" xmlns="" id="{EF9B8DF2-C3F5-49A2-94D2-F7B65A0F1F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035435" y="435869"/>
            <a:ext cx="4108564" cy="470763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F64AEFD-247D-4F89-B282-D40488D13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61" r="1041" b="3"/>
          <a:stretch/>
        </p:blipFill>
        <p:spPr>
          <a:xfrm>
            <a:off x="5169987" y="570421"/>
            <a:ext cx="3974013" cy="4573079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422160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na otvorenom, tlo, priroda, planina&#10;&#10;Opis je automatski generiran">
            <a:extLst>
              <a:ext uri="{FF2B5EF4-FFF2-40B4-BE49-F238E27FC236}">
                <a16:creationId xmlns:a16="http://schemas.microsoft.com/office/drawing/2014/main" xmlns="" id="{533B74BD-AAFF-482B-B653-9541F1B4F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44" b="-1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F2D2C8D-AB45-48B6-BA50-3022AE589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480060"/>
            <a:ext cx="2064265" cy="2031956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100" dirty="0">
                <a:solidFill>
                  <a:srgbClr val="FFFFFF"/>
                </a:solidFill>
              </a:rPr>
              <a:t>Južna palača</a:t>
            </a:r>
            <a:endParaRPr lang="en-US" sz="2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735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tablo, nebo, na otvorenom, zgrada&#10;&#10;Opis je automatski generiran">
            <a:extLst>
              <a:ext uri="{FF2B5EF4-FFF2-40B4-BE49-F238E27FC236}">
                <a16:creationId xmlns:a16="http://schemas.microsoft.com/office/drawing/2014/main" xmlns="" id="{0C361B06-B546-47B8-994D-ECCF0C871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41" b="6172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5039135-4FB4-46D2-BD0D-131D962C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480060"/>
            <a:ext cx="2064265" cy="2031956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100" dirty="0">
                <a:solidFill>
                  <a:srgbClr val="FFFFFF"/>
                </a:solidFill>
              </a:rPr>
              <a:t>Ulazna vrata u </a:t>
            </a:r>
            <a:r>
              <a:rPr lang="hr-HR" sz="2100" dirty="0" smtClean="0">
                <a:solidFill>
                  <a:srgbClr val="FFFFFF"/>
                </a:solidFill>
              </a:rPr>
              <a:t>  Babilon</a:t>
            </a:r>
            <a:endParaRPr lang="en-US" sz="2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815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1359B26-FC0A-4D26-8594-88DEA3621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996" y="480060"/>
            <a:ext cx="4705943" cy="301375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/>
              <a:t>Detalj oslikanih Ištarinih vrata</a:t>
            </a:r>
          </a:p>
        </p:txBody>
      </p:sp>
      <p:pic>
        <p:nvPicPr>
          <p:cNvPr id="8" name="Rezervirano mjesto sadržaja 4">
            <a:extLst>
              <a:ext uri="{FF2B5EF4-FFF2-40B4-BE49-F238E27FC236}">
                <a16:creationId xmlns:a16="http://schemas.microsoft.com/office/drawing/2014/main" xmlns="" id="{16915D32-6714-4D56-BF63-EDF6D5C3CD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" b="21907"/>
          <a:stretch/>
        </p:blipFill>
        <p:spPr>
          <a:xfrm>
            <a:off x="20" y="10"/>
            <a:ext cx="3490702" cy="5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1470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926198A-246D-4BA8-8CBD-D04101C78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UPAMTIMO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774F1FB-2044-4B2D-A744-7DF7A1D9C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/>
              <a:t>Grad</a:t>
            </a:r>
          </a:p>
          <a:p>
            <a:r>
              <a:rPr lang="hr-HR" dirty="0"/>
              <a:t>Grad-država</a:t>
            </a:r>
          </a:p>
          <a:p>
            <a:r>
              <a:rPr lang="hr-HR" dirty="0"/>
              <a:t>Plodno </a:t>
            </a:r>
            <a:r>
              <a:rPr lang="hr-HR" dirty="0" err="1"/>
              <a:t>međurječje</a:t>
            </a:r>
            <a:endParaRPr lang="hr-HR" dirty="0"/>
          </a:p>
          <a:p>
            <a:r>
              <a:rPr lang="hr-HR" dirty="0"/>
              <a:t>Kanali za navodnjavanje</a:t>
            </a:r>
          </a:p>
          <a:p>
            <a:r>
              <a:rPr lang="hr-HR" dirty="0"/>
              <a:t>Sumerski gradovi: </a:t>
            </a:r>
            <a:r>
              <a:rPr lang="hr-HR" dirty="0" err="1"/>
              <a:t>Ur</a:t>
            </a:r>
            <a:r>
              <a:rPr lang="hr-HR" dirty="0"/>
              <a:t>, </a:t>
            </a:r>
            <a:r>
              <a:rPr lang="hr-HR" dirty="0" err="1"/>
              <a:t>Uruk</a:t>
            </a:r>
            <a:r>
              <a:rPr lang="hr-HR" dirty="0"/>
              <a:t>, </a:t>
            </a:r>
            <a:r>
              <a:rPr lang="hr-HR" dirty="0" err="1"/>
              <a:t>Eridu</a:t>
            </a:r>
            <a:r>
              <a:rPr lang="hr-HR" dirty="0"/>
              <a:t>, </a:t>
            </a:r>
            <a:r>
              <a:rPr lang="hr-HR" dirty="0" err="1"/>
              <a:t>Nipur</a:t>
            </a:r>
            <a:r>
              <a:rPr lang="hr-HR" dirty="0"/>
              <a:t>, Kiš, </a:t>
            </a:r>
            <a:r>
              <a:rPr lang="hr-HR" dirty="0" err="1"/>
              <a:t>Lagaš</a:t>
            </a:r>
            <a:endParaRPr lang="hr-HR" dirty="0"/>
          </a:p>
          <a:p>
            <a:r>
              <a:rPr lang="hr-HR" dirty="0" err="1"/>
              <a:t>Zigurat</a:t>
            </a:r>
            <a:endParaRPr lang="hr-HR" dirty="0"/>
          </a:p>
          <a:p>
            <a:r>
              <a:rPr lang="hr-HR" dirty="0"/>
              <a:t>Zvjezdarnica i prvi kalendar</a:t>
            </a:r>
          </a:p>
          <a:p>
            <a:r>
              <a:rPr lang="hr-HR" dirty="0" err="1"/>
              <a:t>Sargon</a:t>
            </a:r>
            <a:r>
              <a:rPr lang="hr-HR" dirty="0"/>
              <a:t> II. i akadska država</a:t>
            </a:r>
          </a:p>
        </p:txBody>
      </p:sp>
    </p:spTree>
    <p:extLst>
      <p:ext uri="{BB962C8B-B14F-4D97-AF65-F5344CB8AC3E}">
        <p14:creationId xmlns:p14="http://schemas.microsoft.com/office/powerpoint/2010/main" xmlns="" val="703094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E423552-F33D-4FEA-943F-C231D4D02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UPAMTIMO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5B3270D-59B8-4228-836C-D511BF5EE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Babilon, najvažniji grad Mezopotamije</a:t>
            </a:r>
          </a:p>
          <a:p>
            <a:r>
              <a:rPr lang="hr-HR" dirty="0"/>
              <a:t>Kralj </a:t>
            </a:r>
            <a:r>
              <a:rPr lang="hr-HR" dirty="0" err="1"/>
              <a:t>Hamurabi</a:t>
            </a:r>
            <a:r>
              <a:rPr lang="hr-HR" dirty="0"/>
              <a:t> i Babilonija</a:t>
            </a:r>
          </a:p>
          <a:p>
            <a:r>
              <a:rPr lang="hr-HR" dirty="0" err="1"/>
              <a:t>Asurbanipal</a:t>
            </a:r>
            <a:r>
              <a:rPr lang="hr-HR" dirty="0"/>
              <a:t>, najpoznatiji asirski kralj</a:t>
            </a:r>
          </a:p>
          <a:p>
            <a:r>
              <a:rPr lang="hr-HR" dirty="0" err="1"/>
              <a:t>Ašur</a:t>
            </a:r>
            <a:r>
              <a:rPr lang="hr-HR" dirty="0"/>
              <a:t> i </a:t>
            </a:r>
            <a:r>
              <a:rPr lang="hr-HR" dirty="0" err="1"/>
              <a:t>Niniva</a:t>
            </a:r>
            <a:r>
              <a:rPr lang="hr-HR" dirty="0"/>
              <a:t>, stara i nova prijestolnica</a:t>
            </a:r>
          </a:p>
          <a:p>
            <a:r>
              <a:rPr lang="hr-HR" dirty="0" err="1"/>
              <a:t>Nabukodonozor</a:t>
            </a:r>
            <a:r>
              <a:rPr lang="hr-HR" dirty="0"/>
              <a:t> II. </a:t>
            </a:r>
            <a:r>
              <a:rPr lang="hr-HR"/>
              <a:t>Veliki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8170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16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427F421-F1BE-4950-8EAF-C5CB6C7D4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>
                <a:solidFill>
                  <a:srgbClr val="FFFFFF"/>
                </a:solidFill>
              </a:rPr>
              <a:t>Što je grad?</a:t>
            </a:r>
          </a:p>
        </p:txBody>
      </p:sp>
      <p:graphicFrame>
        <p:nvGraphicFramePr>
          <p:cNvPr id="27" name="Rezervirano mjesto sadržaja 2">
            <a:extLst>
              <a:ext uri="{FF2B5EF4-FFF2-40B4-BE49-F238E27FC236}">
                <a16:creationId xmlns:a16="http://schemas.microsoft.com/office/drawing/2014/main" xmlns="" id="{5771B0D5-8451-40E8-8448-F1A76B1213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22741553"/>
              </p:ext>
            </p:extLst>
          </p:nvPr>
        </p:nvGraphicFramePr>
        <p:xfrm>
          <a:off x="3970720" y="888166"/>
          <a:ext cx="4615752" cy="3648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85813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0923CF2-3D95-4E31-BD11-F6F7F0E9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564722"/>
            <a:ext cx="3840085" cy="1269596"/>
          </a:xfrm>
        </p:spPr>
        <p:txBody>
          <a:bodyPr>
            <a:normAutofit/>
          </a:bodyPr>
          <a:lstStyle/>
          <a:p>
            <a:r>
              <a:rPr lang="hr-HR" dirty="0"/>
              <a:t>Mezopotamija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1490" y="173736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505E5479-2AC3-4DB3-9A69-E3C7C9B9D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1931275"/>
            <a:ext cx="3840085" cy="2596671"/>
          </a:xfrm>
        </p:spPr>
        <p:txBody>
          <a:bodyPr>
            <a:normAutofit lnSpcReduction="10000"/>
          </a:bodyPr>
          <a:lstStyle/>
          <a:p>
            <a:r>
              <a:rPr lang="hr-HR" sz="2400" dirty="0"/>
              <a:t>Područje između rijeka Eufrat i Tigris</a:t>
            </a:r>
          </a:p>
          <a:p>
            <a:r>
              <a:rPr lang="hr-HR" sz="2400" dirty="0"/>
              <a:t>Plodno </a:t>
            </a:r>
            <a:r>
              <a:rPr lang="hr-HR" sz="2400" dirty="0" err="1"/>
              <a:t>međurječje</a:t>
            </a:r>
            <a:endParaRPr lang="hr-HR" sz="2400" dirty="0"/>
          </a:p>
          <a:p>
            <a:r>
              <a:rPr lang="hr-HR" sz="2400" dirty="0"/>
              <a:t>Prostor u jugozapadnoj Aziji smješten između planina na sjeveru i pustinja na jugu</a:t>
            </a:r>
            <a:endParaRPr lang="en-US" sz="2400" dirty="0"/>
          </a:p>
        </p:txBody>
      </p:sp>
      <p:pic>
        <p:nvPicPr>
          <p:cNvPr id="1026" name="Picture 2" descr="C:\Radni\Desktop\Karta Plodni plumjes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598" y="1188806"/>
            <a:ext cx="4857402" cy="32730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6453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614E872-81DB-4BD3-9F81-C8293A83C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/>
              <a:t>Međurječje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C12D101-2C1E-43A2-B418-9025E86D8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Prostor velikih poplava</a:t>
            </a:r>
          </a:p>
          <a:p>
            <a:r>
              <a:rPr lang="hr-HR" dirty="0"/>
              <a:t>Ciklusi poplava i suša</a:t>
            </a:r>
          </a:p>
          <a:p>
            <a:r>
              <a:rPr lang="hr-HR" dirty="0"/>
              <a:t>Plodni mulj</a:t>
            </a:r>
          </a:p>
          <a:p>
            <a:r>
              <a:rPr lang="hr-HR" dirty="0"/>
              <a:t>Gradnja sustava kanala za navodnjavanje</a:t>
            </a:r>
          </a:p>
          <a:p>
            <a:r>
              <a:rPr lang="hr-HR" dirty="0"/>
              <a:t>Udruživanja ljudi i nastanak gradova</a:t>
            </a:r>
          </a:p>
          <a:p>
            <a:r>
              <a:rPr lang="hr-HR" dirty="0"/>
              <a:t>Gradovi države</a:t>
            </a:r>
          </a:p>
        </p:txBody>
      </p:sp>
    </p:spTree>
    <p:extLst>
      <p:ext uri="{BB962C8B-B14F-4D97-AF65-F5344CB8AC3E}">
        <p14:creationId xmlns:p14="http://schemas.microsoft.com/office/powerpoint/2010/main" xmlns="" val="3665891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7CF325FF-0679-4B3D-B08C-4B4EC3A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945" r="-2" b="31945"/>
          <a:stretch/>
        </p:blipFill>
        <p:spPr>
          <a:xfrm>
            <a:off x="1024448" y="1049770"/>
            <a:ext cx="7277740" cy="4093730"/>
          </a:xfrm>
          <a:prstGeom prst="rect">
            <a:avLst/>
          </a:prstGeom>
        </p:spPr>
      </p:pic>
      <p:sp>
        <p:nvSpPr>
          <p:cNvPr id="10" name="Down Arrow 7">
            <a:extLst>
              <a:ext uri="{FF2B5EF4-FFF2-40B4-BE49-F238E27FC236}">
                <a16:creationId xmlns:a16="http://schemas.microsoft.com/office/drawing/2014/main" xmlns="" id="{B547373F-AF2E-4907-B442-9F902B387F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0075" y="-3572"/>
            <a:ext cx="2500311" cy="2503885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6C1093-799F-47D2-A7EA-2D0828FED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42875"/>
            <a:ext cx="2164556" cy="1864518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>
                <a:solidFill>
                  <a:schemeClr val="bg1"/>
                </a:solidFill>
              </a:rPr>
              <a:t>Kanali za navodnjavanje</a:t>
            </a:r>
          </a:p>
        </p:txBody>
      </p:sp>
    </p:spTree>
    <p:extLst>
      <p:ext uri="{BB962C8B-B14F-4D97-AF65-F5344CB8AC3E}">
        <p14:creationId xmlns:p14="http://schemas.microsoft.com/office/powerpoint/2010/main" xmlns="" val="1121715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xmlns="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A2E327B-57D7-454E-B450-B53205349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475449"/>
            <a:ext cx="1971675" cy="191044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Kanal za navodnjavanje danas</a:t>
            </a:r>
          </a:p>
        </p:txBody>
      </p:sp>
      <p:pic>
        <p:nvPicPr>
          <p:cNvPr id="5" name="Rezervirano mjesto sadržaja 4" descr="Slika na kojoj se prikazuje trava, na otvorenom, stablo, voda&#10;&#10;Opis je automatski generiran">
            <a:extLst>
              <a:ext uri="{FF2B5EF4-FFF2-40B4-BE49-F238E27FC236}">
                <a16:creationId xmlns:a16="http://schemas.microsoft.com/office/drawing/2014/main" xmlns="" id="{6BCA80B0-010D-4B1E-BD43-32BDD21C6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2987" y="949865"/>
            <a:ext cx="5085525" cy="324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284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DB3E283-B954-4781-A488-C8F7722C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Sumerani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5CAF93B-A30A-4C7D-83D9-883DA7580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Prostor južnog dijela Mezopotamije</a:t>
            </a:r>
          </a:p>
          <a:p>
            <a:r>
              <a:rPr lang="hr-HR" dirty="0"/>
              <a:t>IV. stoljeće pr. Krista nastanak prvih gradova država</a:t>
            </a:r>
          </a:p>
          <a:p>
            <a:r>
              <a:rPr lang="hr-HR" dirty="0"/>
              <a:t>Najpoznatiji gradovi: </a:t>
            </a:r>
            <a:r>
              <a:rPr lang="hr-HR" dirty="0" err="1"/>
              <a:t>Ur</a:t>
            </a:r>
            <a:r>
              <a:rPr lang="hr-HR" dirty="0"/>
              <a:t>, </a:t>
            </a:r>
            <a:r>
              <a:rPr lang="hr-HR" dirty="0" err="1"/>
              <a:t>Uruk</a:t>
            </a:r>
            <a:r>
              <a:rPr lang="hr-HR" dirty="0"/>
              <a:t>, </a:t>
            </a:r>
            <a:r>
              <a:rPr lang="hr-HR" dirty="0" err="1"/>
              <a:t>Eridu</a:t>
            </a:r>
            <a:r>
              <a:rPr lang="hr-HR" dirty="0"/>
              <a:t>, Kiš, </a:t>
            </a:r>
            <a:r>
              <a:rPr lang="hr-HR" dirty="0" err="1"/>
              <a:t>Lagaš</a:t>
            </a:r>
            <a:r>
              <a:rPr lang="hr-HR" dirty="0"/>
              <a:t> i </a:t>
            </a:r>
            <a:r>
              <a:rPr lang="hr-HR" dirty="0" err="1"/>
              <a:t>Nipur</a:t>
            </a:r>
            <a:endParaRPr lang="hr-HR" dirty="0"/>
          </a:p>
          <a:p>
            <a:r>
              <a:rPr lang="hr-HR" dirty="0"/>
              <a:t>Hram i kraljevska palača</a:t>
            </a:r>
          </a:p>
        </p:txBody>
      </p:sp>
    </p:spTree>
    <p:extLst>
      <p:ext uri="{BB962C8B-B14F-4D97-AF65-F5344CB8AC3E}">
        <p14:creationId xmlns:p14="http://schemas.microsoft.com/office/powerpoint/2010/main" xmlns="" val="4191707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Rezervirano mjesto sadržaja 4">
            <a:extLst>
              <a:ext uri="{FF2B5EF4-FFF2-40B4-BE49-F238E27FC236}">
                <a16:creationId xmlns:a16="http://schemas.microsoft.com/office/drawing/2014/main" xmlns="" id="{457EDCC9-6715-45C7-9983-448A074AF9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30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55" name="Down Arrow 7">
            <a:extLst>
              <a:ext uri="{FF2B5EF4-FFF2-40B4-BE49-F238E27FC236}">
                <a16:creationId xmlns:a16="http://schemas.microsoft.com/office/drawing/2014/main" xmlns="" id="{B547373F-AF2E-4907-B442-9F902B387F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0075" y="-3572"/>
            <a:ext cx="2500311" cy="2503885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Naslov 1">
            <a:extLst>
              <a:ext uri="{FF2B5EF4-FFF2-40B4-BE49-F238E27FC236}">
                <a16:creationId xmlns:a16="http://schemas.microsoft.com/office/drawing/2014/main" xmlns="" id="{805A4407-6E98-4062-BE59-1F7F77C37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42875"/>
            <a:ext cx="2164556" cy="1864518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>
                <a:solidFill>
                  <a:schemeClr val="bg1"/>
                </a:solidFill>
              </a:rPr>
              <a:t>Ur</a:t>
            </a:r>
          </a:p>
        </p:txBody>
      </p:sp>
    </p:spTree>
    <p:extLst>
      <p:ext uri="{BB962C8B-B14F-4D97-AF65-F5344CB8AC3E}">
        <p14:creationId xmlns:p14="http://schemas.microsoft.com/office/powerpoint/2010/main" xmlns="" val="2659886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639</Words>
  <Application>Microsoft Office PowerPoint</Application>
  <PresentationFormat>On-screen Show (16:9)</PresentationFormat>
  <Paragraphs>122</Paragraphs>
  <Slides>26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Gradovi Mezopotamije</vt:lpstr>
      <vt:lpstr>Što je grad?</vt:lpstr>
      <vt:lpstr>Što je grad?</vt:lpstr>
      <vt:lpstr>Mezopotamija</vt:lpstr>
      <vt:lpstr>Međurječje</vt:lpstr>
      <vt:lpstr>Kanali za navodnjavanje</vt:lpstr>
      <vt:lpstr>Kanal za navodnjavanje danas</vt:lpstr>
      <vt:lpstr>Sumerani</vt:lpstr>
      <vt:lpstr>Ur</vt:lpstr>
      <vt:lpstr>Hram</vt:lpstr>
      <vt:lpstr>Akadski kralj Sargon:</vt:lpstr>
      <vt:lpstr>Slide 12</vt:lpstr>
      <vt:lpstr>Babilonska država</vt:lpstr>
      <vt:lpstr>Babilon</vt:lpstr>
      <vt:lpstr>Država Asiraca</vt:lpstr>
      <vt:lpstr>Ašur</vt:lpstr>
      <vt:lpstr>Neustrašivi i okrutni ratnici</vt:lpstr>
      <vt:lpstr>Nova prijestolnica Niniva</vt:lpstr>
      <vt:lpstr>Država Asiraca</vt:lpstr>
      <vt:lpstr>Propast države</vt:lpstr>
      <vt:lpstr>Novobabilonska država</vt:lpstr>
      <vt:lpstr>Južna palača</vt:lpstr>
      <vt:lpstr>Ulazna vrata u   Babilon</vt:lpstr>
      <vt:lpstr>Detalj oslikanih Ištarinih vrata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Gradovi Mezopotamije</dc:title>
  <dc:creator>ivan.cuzic1@skole.hr</dc:creator>
  <cp:lastModifiedBy>dvukelic</cp:lastModifiedBy>
  <cp:revision>2</cp:revision>
  <dcterms:created xsi:type="dcterms:W3CDTF">2019-08-12T06:59:13Z</dcterms:created>
  <dcterms:modified xsi:type="dcterms:W3CDTF">2019-08-29T10:00:17Z</dcterms:modified>
</cp:coreProperties>
</file>